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239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 God Who Shaped Cre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 God Who Shaped Creation is a late-twentieth-century hymn by William Watkins Reid J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begins with God as Creator but develops into a wider meditation on human waywardness, divine grief, persistent grace, and restor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distinctive theology is therefore broader than environmental stewardship al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reation establishes the relationship between God and humanity; the hymn then asks what that relationship means when human beings turn away from the purposes of their Creato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id uses parental and maternal imagery alongside biblical images of seeking and welcom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brings together creation, sin, providence, repentance, and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 is Creator, but divine involvement does not end with the act of making the worl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presents God as emotionally and morally engaged with human choices, grieved by destructive paths and persistent in seeking reconcili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use of maternal imagery expands the hymn’s language for divine compas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functioning as a speculative statement about God’s gender, the imagery serves a pastoral purpose: God’s concern for wayward humanity is compared with the deep concern of a parent for a chil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ceive creation as a gift from God while remembering that human responsibility includes relationships, communities, and the wider worl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personal and social patterns that contradict peace, mercy, and faithful steward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Luke 15 to reflect on God’s persistent seeking and compassionate welcome of those who have wander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repentance be more than regret by connecting restored relationship with renewed conduc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discussing creation care, place environmental responsibility within the hymn’s larger theology of grace, providence, and social holines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2026-10-12T12:21:44Z</dcterms:created>
  <dcterms:modified xsi:type="dcterms:W3CDTF">2026-10-12T12:21:44Z</dcterms:modified>
  <dc:title>O God Who Shaped Creation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