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129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 How I Love Jesus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O How I Love Jesus is a devotional confession centered on the identity and saving work of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biblical idea of a name includes the person, authority, and character made known through it, so the hymn’s affection is more than attachment to a religious wor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is a response to the Savior who acts in love, grants salvation, accompanies believers in sorrow, and gives hop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familiar congregational form joins selected portions of Frederick Whitfield’s longer poem to an anonymous refrain derived from 1 John 4:19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at refrain supplies the theological order of grace: God’s prior love awakens the believer’s answering lov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’s central doctrine is Christology expressed through devo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 Scripture, Jesus’ name gathers up his revealed identity, authority, mission, and pres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Honoring that name must therefore mean trusting and confessing Jesus himself, not treating particular syllables as spiritually powerful apart from fai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theology of love is responsive and grace-centere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refrain prevents the singer from presenting affection as an independent virtue that earns favor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assurance feels weak, begin with God’s demonstrated love in Romans 5:8 before measuring the strength of your own affec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tudy one Gospel passage about Jesus’ identity or work, and turn what you learn into praise, trust, and a concrete act of obedi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during grief without implying that sorrow should disappear; let Christ’s compassion support honest lament and patient pres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est love for Jesus by 1 John 4:20–21: identify a relationship in which forgiveness, truthfulness, generosity, or reconciliation is require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teaching about Jesus’ name, explain that biblical naming concerns his person and authority, not a verbal formula used for control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2026-08-28T05:58:32Z</dcterms:created>
  <dcterms:modified xsi:type="dcterms:W3CDTF">2026-08-28T05:58:32Z</dcterms:modified>
  <dc:title>O How I Love Jesus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