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164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Jesus, My King and My Sovereig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Jesus, My King and My Sovereign is a joyful hymn that proclaims the lordship of Christ and the believer's delight in belonging to his kingdo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riginally written in Spanish as Jesús es mi Rey soberano, the hymn expresses vibrant praise and personal devotion rooted in the believer's experience of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elebrates Christ as both sovereign King and compassionate frien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dual emphasis reflects the biblical portrait of Jesus as the exalted ruler who nevertheless draws near to his people in grace and lo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ated declaration of happiness in belonging to Christ reflects the evangelical spirituality that shaped much of Latin American Protestant hymnod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ologically, the hymn centers on the doctrine of Christ's lord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 confesses Jesus not only as Savior but also as K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confession reflects the early Christian proclamation that Jesus reigns over all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xpresses the doctrine of salvation as liberation and transform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 celebrates being rescued from the depths of sin and brought into joyful fellowship with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believers to confess Christ not only as Savior but also as Lord and K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cultivate joyful praise rooted in the experience of salv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reflect on how belonging to Christ's kingdom transforms daily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mphasize that Christian service flows from gratitude and love rather than oblig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ngregations to proclaim Christ's kingship as part of their witness to the worl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2026-08-27T03:08:51Z</dcterms:created>
  <dcterms:modified xsi:type="dcterms:W3CDTF">2026-08-27T03:08:51Z</dcterms:modified>
  <dc:title>O Jesus, My King and My Sovereign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