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92891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447675" y="495300"/>
            <a:ext cx="57150" cy="3943350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 descr=""/>
          <p:cNvSpPr/>
          <p:nvPr/>
        </p:nvSpPr>
        <p:spPr>
          <a:xfrm>
            <a:off x="7391400" y="723900"/>
            <a:ext cx="161925" cy="31908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5" name="" descr=""/>
          <p:cNvSpPr/>
          <p:nvPr/>
        </p:nvSpPr>
        <p:spPr>
          <a:xfrm>
            <a:off x="6619875" y="1504950"/>
            <a:ext cx="1714500" cy="1619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/>
          <p:cNvSpPr txBox="1"/>
          <p:nvPr/>
        </p:nvSpPr>
        <p:spPr>
          <a:xfrm>
            <a:off x="685800" y="1133475"/>
            <a:ext cx="5553075" cy="102870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O Lord, May Church and Home Combine]]></a:t>
            </a:r>
          </a:p>
        </p:txBody>
      </p:sp>
      <p:sp>
        <p:nvSpPr>
          <p:cNvPr id="7" name=""/>
          <p:cNvSpPr txBox="1"/>
          <p:nvPr/>
        </p:nvSpPr>
        <p:spPr>
          <a:xfrm>
            <a:off x="685800" y="2228850"/>
            <a:ext cx="5276850" cy="4095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i="1" strike="noStrike" sz="2000" spc="0" u="none" cap="none">
                <a:solidFill>
                  <a:srgbClr val="C8A951">
                    <a:alpha val="100000"/>
                  </a:srgbClr>
                </a:solidFill>
                <a:latin typeface="Calibri"/>
              </a:rPr>
              <a:t><![CDATA[Teaching Guide]]></a:t>
            </a:r>
          </a:p>
        </p:txBody>
      </p:sp>
      <p:sp>
        <p:nvSpPr>
          <p:cNvPr id="8" name=""/>
          <p:cNvSpPr txBox="1"/>
          <p:nvPr/>
        </p:nvSpPr>
        <p:spPr>
          <a:xfrm>
            <a:off x="685800" y="2914650"/>
            <a:ext cx="5419725" cy="92392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Full lyrics and sheet music are not included because this hymn is not currently marked as public domain in the HymnInfo database. Please consult a licensed hymnal or authorized publisher for the complete text and music.]]></a:t>
            </a:r>
          </a:p>
        </p:txBody>
      </p:sp>
      <p:sp>
        <p:nvSpPr>
          <p:cNvPr id="9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10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Overview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O Lord, May Church and Home Combine is a hymn that reflects the Christian vision of shared responsibility between family and congregation in nurturing faith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It emphasizes that spiritual formation does not occur only within church walls but is cultivated daily within the life of the hom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hymn calls believers to see the household as a primary setting for teaching the truths of the gospel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Parents, children, and church leaders together participate in the sacred task of passing faith from one generation to the next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Its prayerful tone invites God to strengthen this partnership so that Christian teaching, worship, and discipleship flourish both in the congregation and in the family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Theological Reflection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ologically, the hymn reflects the doctrine of covenant community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Faith is not merely an individual experience but is shared within families and congregations that together participate in God's mission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hymn also highlights the importance of Christian education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Knowledge of God, moral formation, and spiritual discipline are cultivated through intentional teaching and exampl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Another theme present in the hymn is discipleship across generations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Application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Encourage families to practice daily spiritual disciplines such as prayer and Scripture reading together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Strengthen partnerships between parents and church leaders in the discipleship of children and youth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Use the hymn to emphasize the importance of intergenerational faith formation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Remind congregations that Christian education is a shared responsibility of the entire community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Promote homes that model Christian love, worship, and service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723900" y="723900"/>
            <a:ext cx="7705725" cy="37338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 descr=""/>
          <p:cNvSpPr/>
          <p:nvPr/>
        </p:nvSpPr>
        <p:spPr>
          <a:xfrm>
            <a:off x="1409700" y="1181100"/>
            <a:ext cx="57150" cy="26765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5" name=""/>
          <p:cNvSpPr txBox="1"/>
          <p:nvPr/>
        </p:nvSpPr>
        <p:spPr>
          <a:xfrm>
            <a:off x="1752600" y="1181100"/>
            <a:ext cx="5619750" cy="61912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C8A951">
                    <a:alpha val="100000"/>
                  </a:srgbClr>
                </a:solidFill>
                <a:latin typeface="Calibri"/>
              </a:rPr>
              <a:t><![CDATA[Use & Share with Care]]></a:t>
            </a:r>
          </a:p>
        </p:txBody>
      </p:sp>
      <p:sp>
        <p:nvSpPr>
          <p:cNvPr id="6" name=""/>
          <p:cNvSpPr txBox="1"/>
          <p:nvPr/>
        </p:nvSpPr>
        <p:spPr>
          <a:xfrm>
            <a:off x="1752600" y="1933575"/>
            <a:ext cx="5619750" cy="160972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8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© HymnInfo.com. Free for personal, church, classroom, and small-group teaching use. Please do not sell, repost, or redistribute as downloadable files without permission.]]></a:t>
            </a:r>
          </a:p>
        </p:txBody>
      </p:sp>
      <p:sp>
        <p:nvSpPr>
          <p:cNvPr id="7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8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1">
  <a:themeElements>
    <a:clrScheme name="Theme1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1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HymnInfo.com</Company>
  <LinksUpToDate>false</LinksUpToDate>
  <SharedDoc>false</SharedDoc>
  <HyperlinksChanged>false</HyperlinksChanged>
  <AppVersion>12.0000</AppVersion>
  <Manager/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HymnInfo.com</dc:creator>
  <cp:lastModifiedBy>HymnInfo.com</cp:lastModifiedBy>
  <dcterms:created xsi:type="dcterms:W3CDTF">2026-08-28T10:24:03Z</dcterms:created>
  <dcterms:modified xsi:type="dcterms:W3CDTF">2026-08-28T10:24:03Z</dcterms:modified>
  <dc:title>O Lord, May Church and Home Combine Teaching Guide</dc:title>
  <dc:description>Hymn study resource prepared by HymnInfo.com.</dc:description>
  <dc:subject>Hymn study resource</dc:subject>
  <cp:keywords>hymn study, Christian worship, church teaching, HymnInfo</cp:keywords>
  <cp:category/>
  <cp:revision/>
  <cp:contentStatus/>
</cp:coreProperties>
</file>