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2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Love Divine, What Hast Thou Do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Love Divine, What Hast Thou Done is a powerful hymn of devotion that meditates on the sacrificial love of Christ revealed in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Wesley, the text expresses awe at the mystery that the eternal Son of God would die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reflects both deep theological conviction and heartfelt gratitude for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worshipers to contemplate the magnitude of divine love displayed in Christ's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portrays the crucifixion not merely as a historical event but as a personal act of salvation that brings sinners back to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Methodist emphasis on the atonement as the supreme revelation of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expresses amazement that the immortal Son of God would willingly die for sinful huma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entral doctrinal theme is substitutionary sacrif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bears the sins of humanity on the cross, making reconciliation with God possi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at this sacrifice is both universal in its offer and personal in its applic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meditate regularly on the sacrificial love of Christ revealed in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seasons of repentance to deepen reflection on the meaning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congregations to respond to Christ's sacrifice with renewed faith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connection between the cross and the assurance of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live lives shaped by the love demonstrated in Christ's atoning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2026-08-28T05:49:52Z</dcterms:created>
  <dcterms:modified xsi:type="dcterms:W3CDTF">2026-08-28T05:49:52Z</dcterms:modified>
  <dc:title>O Love Divine, What Hast Thou Done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