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Master, Let Me Walk with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O Master, Let Me Walk with Thee” is a prayer that refuses to separate fellowship with Christ from service to other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shington Gladden portrays discipleship as a daily walk in which closeness to Jesus is expressed through compassion, patience, guidance, perseverance, and practical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movement is deliberately mod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ask for prominence or dramatic achievement, but for the character needed to serve faithfully amid ordinary work, difficult people, uncertainty, and wear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maturity is measured by growing resemblance to the Master and by the ability to help others without losing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rimary theology is discipleship as participation in the wa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not presented merely as agreement with doctrine or possession of religious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ellowship with Jesus becomes a pattern of life in which his humility, patience, compassion, and service increasingly shape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a strong theology of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dinary work, emotional strain, relationships, guidance of others, perseverance, and social responsibility all become places where discipleship is practic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prayer before ministries of service, pastoral care, teaching, outreach, or social action, asking that the character of Christ shape both motives and metho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Micah 6:8 to examine whether personal spirituality is producing justice, mercy, humility, and practical concern for neighbo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ark 10:45 and John 13:14-15 when training Christian leaders so that authority is understood as service rather than stat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ople carrying demanding responsibilities to see patience, perseverance, and hope as essential parts of discipleship rather than signs that ministry is fai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ussing social justice, use Gladden's history to explore how personal communion with Christ can inform public ethics without reducing the hymn to a political sloga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2026-08-28T09:06:52Z</dcterms:created>
  <dcterms:modified xsi:type="dcterms:W3CDTF">2026-08-28T09:06:52Z</dcterms:modified>
  <dc:title>O Master, Let Me Walk with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