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64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Come, Thou Fount of Every Blessing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hymn is both an invitation to praise and an honest prayer for sustaining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begins with God as the giver from whom blessing and mercy flow, then turns toward remembrance, redemption, confession, and the believer’s need to be kept faithfu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spiritual movement makes gratitude inseparable from humil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iblical memorial called Ebenezer gives the song an unusually concrete cent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ing divine help is not nostalgia; it becomes evidence for present tru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esents grace as both saving and preserv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initiates blessing, Christ acts for sinners, and the believer responds in praise; yet grace is not reduced to a past conversion experi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remains the sustaining power needed for continued faithful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onfession of instability is neither despair nor an excuse for disobedi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inger recognizes divided desire and asks God to establish the hear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Name specific gifts from God and let thanksgiving become the starting point of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ark an Ebenezer by recording or sharing a concrete instance of God’s help without turning the memorial into a celebration of self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fess patterns of spiritual drift honestly and pair confession with Scripture, prayer, and accountable fellow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st assurance in Christ’s saving work and continuing intercession rather than in the steadiness of personal emo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teaching or singing a revised version, explain that common hymnals often omit the original final stanza and may alter other phrase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2026-08-28T12:29:33Z</dcterms:created>
  <dcterms:modified xsi:type="dcterms:W3CDTF">2026-08-28T12:29:33Z</dcterms:modified>
  <dc:title>Come, Thou Fount of Every Blessing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