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2650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 Morning Star, How Fair and Brigh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O Morning Star, How Fair and Bright is an English form of Philipp Nicolai’s German chorale Wie schön leuchtet der Morgenstern, a devotional hymn that addresses Christ with biblical images of radiant light, royal dignity, and the heavenly bridegroom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central movement is not simply from darkness to brightness, but from beholding Christ to trusting, loving, praising, and longing for final communion with him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brings together several strands of Scriptur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Morning Star title points directly to Revelation 22:16; the imagery of Jesse and David places Christ within messianic promise; and Nicolai’s original heading explicitly presents the work as a spiritual bridal song grounded in Psalm 45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result is a strongly Christ-centered text in which salvation is experienced as illumination, fellowship, joy, and hope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is fundamentally Christological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Christ is contemplated through titles and images drawn from Scripture: the promised Davidic ruler, the Morning Star, the heavenly bridegroom, and the source of divine light and lif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se images do more than ornament the text; they identify salvation with the person of Christ and invite faith to respond to him with trust, love, and worship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A second major theme is union and communion with Chris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Nicolai’s bridal language belongs to a long Christian tradition of reading biblical wedding imagery devotionally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Let the biblical titles of Christ shape prayer and worship rather than treating them as decorative religious languag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the image of Christ as light to examine where fear, grief, or confusion most needs the truth and hope of the gospel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Hold personal devotion together with the church’s public confession of Christ, as the hymn joins intimate trust with congregational prais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When facing death or suffering, remember that Christian hope is directed toward communion with Christ and the final renewal pictured in Revela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n Epiphany or Christ-centered worship, connect the hymn’s Morning Star imagery with Scripture so that the symbolism remains biblically grounded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3">
  <a:themeElements>
    <a:clrScheme name="Theme9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2026-10-12T13:03:52Z</dcterms:created>
  <dcterms:modified xsi:type="dcterms:W3CDTF">2026-10-12T13:03:52Z</dcterms:modified>
  <dc:title>O Morning Star, How Fair and Bright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