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3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Morning Star, How Fair and Br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Morning Star, How Fair and Bright is one of the most celebrated chorales of the Luther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Philipp Nicolai, the hymn presents Christ as the radiant Morning Star who brings light, salvation, and joy to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rich in biblical imagery drawn from prophetic and apocalyptic tex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addressing Christ as the Morning Star, Nicolai proclaims Jesus as the fulfillment of God's promises and the source of divine light for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expresses the deep devotional spirituality of Lutheran hymnod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celebrates the incarnation of Christ as the manifestation of divine glory and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not merely a teacher but the divine light who brings salvation to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the believer's union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the desire for Christ to dwell within the heart and to sustain the life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eschatological hope of Christian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reflect on Christ as the true light who guides life and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seasons that celebrate the coming and revelation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deepen their personal devotion and relationship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ind the church that the hope of Christ's kingdom shines even in times of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beauty of Christ through worship and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2026-08-28T08:53:50Z</dcterms:created>
  <dcterms:modified xsi:type="dcterms:W3CDTF">2026-08-28T08:53:50Z</dcterms:modified>
  <dc:title>O Morning Star, How Fair and Bright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