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15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 Sacred Head, Now Wounde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 Sacred Head, Now Wounded is one of the most profound and moving hymns of the Christian Passion tradi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rough vivid imagery and devotional reflection, the hymn invites worshipers to contemplate the suffering of Christ and the depth of divine love revealed at the cro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ortrays the wounded Christ not merely as an object of sorrow but as the Savior whose suffering brings redemption to human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language encourages believers to respond with repentance, gratitude, and renewed devo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cause of its powerful focus on the crucifixion, the hymn has been closely associated with the Lenten season and particularly with Good Friday service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centers on the doctrine of atone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 suffers and dies not merely as an example of sacrifice but as the Savior who bears the sins of the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key theme is repent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inger acknowledges personal responsibility for sin and responds with humility and gratitud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expresses deep personal devotion to Chri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believers to reflect deeply on the meaning of Christ's sacrif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during Lent or Holy Week as a meditation on the Pa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worshipers to respond to Christ's suffering with repentance and gratitud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ach the connection between the cross and the forgiveness of si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personal devotion rooted in the love revealed through Christ's sacrifi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2026-08-28T11:08:37Z</dcterms:created>
  <dcterms:modified xsi:type="dcterms:W3CDTF">2026-08-28T11:08:37Z</dcterms:modified>
  <dc:title>O Sacred Head, Now Wounded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