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Sons and Daughters, Let Us S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Sons and Daughters, Let Us Sing is a classic Easter hymn celebrating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ting from the Latin hymn O Filii et Filiae, the text joyfully recounts the events of the first Easter morning and the appearances of the risen Christ to his follow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unfolds as a narrative of the resurrection story, moving from the discovery of the empty tomb to the appearance of Christ among the disci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Alleluia refrain captures the exuberant joy of the Easter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telling the Gospel accounts in poetic form, the hymn serves both as praise and as teach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resurrection as the decisive victory of Christ over sin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the resurrection, Jesus is revealed as the triumphant King whose power conquers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tory of Thomas illustrates the movement from doubt to belief, a journey many believers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communal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elebrate the resurrection with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e Gospel accounts of Eas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journey from doubt to faith illustrated in the story of Thoma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proclaim the resurrection message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ind Christians that Christ's victory over death brings hope and eternal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2026-08-27T02:58:05Z</dcterms:created>
  <dcterms:modified xsi:type="dcterms:W3CDTF">2026-08-27T02:58:05Z</dcterms:modified>
  <dc:title>O Sons and Daughters, Let Us Sing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