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89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 Spirit of the Living Go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Spirit of the Living God is a powerful prayer for spiritual renewal and mission in the life of the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Henry Hallam Tweedy, the hymn calls upon the Holy Spirit to descend upon humanity and transform hearts, communities, and na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choes the language and imagery of Pentecost, asking for tongues of fire and hearts filled with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recognizes that the church's mission and witness depend upon the empowering presence of the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focusing only on personal devotion, the hymn expands the prayer outward to the whole worl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a theology of the Holy Spirit as the active presence of God in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pirit renews hearts, empowers proclamation, and guides the mission of the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major theme is spiritual transform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sks that confusion become order, weakness become strength, and hostility give way to mer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emphasizes the church's missionary call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pray for the renewing work of the Holy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role of the Spirit in empowering Christian mi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congregations to seek spiritual transformation in their communiti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s a prayer for revival and renewal in the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the work of mission depends on the guidance and power of the Spiri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2026-08-28T10:25:02Z</dcterms:created>
  <dcterms:modified xsi:type="dcterms:W3CDTF">2026-08-28T10:25:02Z</dcterms:modified>
  <dc:title>O Spirit of the Living God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