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3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the Depth of Love Divi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the Depth of Love Divine is a reflective hymn by Charles Wesley that meditates on the mystery and wonder of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ontemplates the profound love revealed through Christ and experienced by believers through the means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s marked by a sense of reverent aw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attempting to explain divine mysteries completely, the hymn acknowledges that the grace of God ultimately surpasses human understand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often wrote hymns that combined theological depth with heartfelt devotion, and this hymn is a strong example of that approa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me of the hymn is the mystery of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acknowledges that God's work cannot be fully explained by human reason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Methodist sacramental theology, particularly the belief that God communicates grace through the means of worship and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humility before divine myste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demanding explanation, believers are invited to respond with faith and wond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approach the mysteries of faith with humility and rever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depth of God's love revealed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services focused on thanksgiving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experience God's grace through the practices of worship and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a posture of wonder and gratitude toward God's saving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2026-08-28T11:37:56Z</dcterms:created>
  <dcterms:modified xsi:type="dcterms:W3CDTF">2026-08-28T11:37:56Z</dcterms:modified>
  <dc:title>O the Depth of Love Divine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