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07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 Thou Who Camest from Abov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O Thou Who Camest from Above” is a prayer for holy love to become the governing energy of Christian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arles Wesley takes the perpetual altar fire of Leviticus and turns it into a devotional image of grace received from God, nurtured in prayer and praise, and expressed in a life offered back to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herefore joins inward renewal with outward vocation rather than treating holiness as private religious feel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piritual movement is distinctly Wesleya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ivine grace comes first; the believer responds by guarding the gift, ordering thought and action toward Christ, and persevering in faith and lov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a concentrated expression of Wesleyan sanctifi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alvation is not limited to pardon from guilt; grace aims at the renewal of love, desire, intention, and conduc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sley’s language of sacred fire gives sanctification a divine source: holy love must be received from above rather than manufactured through religious effor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the same time, the hymn avoids passiv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race awakens human respons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s a prayer of consecration after Scripture, baptismal renewal, confirmation, ordination, or teaching on sanctification rather than treating it merely as a song about religious enthusias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xamine what tends to diminish sustained love for God—neglected prayer, resentment, distraction, self-protection, or habitual compromise—and respond with concrete practices of repentance and renewed atten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inward devotion with outward vocation by identifying how faith and love should shape speech, work, decisions, relationships, and service during the coming wee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spiritual fervor is received and sustained by grace; Christian discipline tends the gift but does not create holiness independently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using a modern hymnal or arrangement, distinguish Charles Wesley’s public-domain text and Samuel Sebastian Wesley’s public-domain tune from later revisions or copyrighted musical setting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2026-08-28T05:20:36Z</dcterms:created>
  <dcterms:modified xsi:type="dcterms:W3CDTF">2026-08-28T05:20:36Z</dcterms:modified>
  <dc:title>O Thou Who Camest from Above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