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reat Is Thy Faithfulnes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eat Is Thy Faithfulness is a hymn of thanksgiving built on a simple but demanding confession: God’s character does not fluctuate with human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irects attention toward mercy that is renewed, promises that remain dependable, and providence that sustains ordinary life as surely as dramatic moments of deli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astoral strength comes from the fact that it does not depend on a spectacular origin 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isholm himself said that no unusual circumstance produced the hym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grew from Scripture and from his continuing awareness of God’s personal faithfulness through a life that included fragile health, vocational changes, financial limitations, work, aging, and daily provi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doctrine is divine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can be trusted because faithfulness belongs to who God is, not because human beings have managed to create favorable condi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shifts assurance away from fluctuating feelings and toward the character and promises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losely related is divine immuta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teaching does not mean that God is inert or uninvolved; rather, God does not become morally unreliable, capricious, or unfaithfu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 a regular practice of naming specific mercies from the previous day rather than treating gratitude as a vague fee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ircumstances are unstable, distinguish the question of God’s character from the question of whether events are unfolding as you hop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Lamentations 3:19-26 in its full context so that confidence in divine faithfulness remains honest about grief, judgment, and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eep a record of answered prayer, unexpected provision, sustaining relationships, and occasions of forgiveness as a concrete aid to rememb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transitions, anniversaries, funerals, weddings, or seasons of uncertainty, framing it as trust in God rather than a guarantee of easy outcom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2026-08-28T12:12:27Z</dcterms:created>
  <dcterms:modified xsi:type="dcterms:W3CDTF">2026-08-28T12:12:27Z</dcterms:modified>
  <dc:title>Great Is Thy Faithfulness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