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44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Thou Who This Mysterious Brea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Thou Who This Mysterious Bread is a communion hymn by Charles Wesley that reflects on the presence of the risen Christ in the breaking of brea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rawing inspiration from the Emmaus story in the Gospel of Luke, the hymn invites worshipers to encounter Christ through the sacrament of Holy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the longing of believers to recognize Christ's presence just as the disciples did on the road to Emma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treats the Lord's Supper as a moment of revelation, fellowship, and spiritual nourish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's poetry emphasizes both reverence and intimac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a theology of the Eucharist rooted in the concept of the means of gr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believed that God communicates spiritual life through practices such as prayer, Scripture, and commun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mphasizes the presence of Christ in the sacra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though the precise manner of that presence is mysterious, believers are invited to encounter Christ personally i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spiritual revel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pproach communion as an opportunity to encounter the living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story of Emmaus as a model for recognizing Christ in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in the Lord's Supper with gratitude and rever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k spiritual renewal through the means of grace provided by the churc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communion to strengthen fellowship and unity within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2026-08-28T09:08:47Z</dcterms:created>
  <dcterms:modified xsi:type="dcterms:W3CDTF">2026-08-28T09:08:47Z</dcterms:modified>
  <dc:title>O Thou Who This Mysterious Bread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