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51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 Thou, in Whose Prese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 Thou, in Whose Presence is a hymn of longing for Christ that joins personal prayer with the richly figurative language of the Song of Solom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inger does not merely affirm that God is present; the text speaks from the experience of needing that presence in affliction, fearing spiritual distance, and seeking the Shepherd who gives comfort, restoration, and jo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emotional movement makes it useful for worship centered on consolation, trust, prayer, and the pastoral care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familiar hymn is an extract from a substantially longer poem by Joseph Swai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its original setting Swain explicitly connected the poem with Solomon’s Song and interpreted the biblical love poetry devotionally as language for the believer’s desire for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center of the hymn is communion wit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wain’s singer does not treat salvation as an abstract possession but as a relationship in which Christ is comfort, hope, and the one whose presence gives deligh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language is intensely personal, yet its biblical imagery keeps that intimacy connected to the larger scriptural portrayal of God as shepherd and redeem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lso takes spiritual disorientation serious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andering, loneliness, sorrow, and the fear of being separated from the Shepherd are not dismiss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ring seasons of loneliness, affliction, or spiritual distance honestly into prayer rather than hiding the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eek Christ as Shepherd not only for protection but also for restoration, direction, and renewed commun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biblical language of lament and longing to deepen personal and congregational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member that assurance rests in Christ’s grace and presence rather than in a constant feeling of spiritual streng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personal consolation lead outward into adoration: the Christ who meets believers in need is also worthy of the praise of all cre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2026-10-13T08:08:04Z</dcterms:created>
  <dcterms:modified xsi:type="dcterms:W3CDTF">2026-10-13T08:08:04Z</dcterms:modified>
  <dc:title>O Thou, in Whose Presence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