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What Their Joy and Their Glory Must B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What Their Joy and Their Glory Must Be is a hymn that celebrates the joy and peace of the heavenly king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rawing on imagery from the New Testament book of Revelation, the hymn describes the eternal rest and worship experienced by the saints in God'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riginally written in Latin by medieval theologian Peter Abelard, the text was later translated into English by John Mason Nea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eale's translation helped bring many ancient Christian hymns into modern congregational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believers to imagine the glory of the heavenly Jerusale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Christian hope in the final redemption of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aven is portrayed not merely as escape from suffering but as the fulfillment of God's purpos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eternal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deemed gather before God in joy and praise, celebrating the victory of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the unity of God's people in the heavenly kingdo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hristian hope extends beyond the struggles of this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promise of heaven to inspire perseverance i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joy of eternal worship in God'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live with an eternal perspec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d comfort in God's promise of everlasting pe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2026-08-28T10:27:03Z</dcterms:created>
  <dcterms:modified xsi:type="dcterms:W3CDTF">2026-08-28T10:27:03Z</dcterms:modified>
  <dc:title>O What Their Joy and Their Glory Must Be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