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48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 Word of God Incarnate]]></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O Word of God Incarnate is a hymn of thanksgiving for God's self-revelation in Jesus Christ and in Holy Scriptur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governing image is light: Christ is the living Word, Scripture bears trustworthy witness to him, and the church receives that witness so it can guide, teach, and proclaim rather than keep the gift to itself.]]></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moves from praise to responsibil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first contemplates the radiance given through the biblical page, then considers the church's stewardship of that gift, and finally turns outward in prayer for faithful witness among the nation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many images of travel and navigation recognize that Christian discipleship takes place amid uncertainty and danger, while insisting that Scripture directs pilgrims toward Chris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begins with Christolog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Jesus Christ is God's incarnate Word, Wisdom, Truth, and Light; Scripture is precious because it testifies to him.]]></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is ordering matter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ian faith does not identify a bound volume with the second person of the Trinity, yet it does confess that the Bible is the church's authoritative written witness through which Christ is proclaime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doctrine of revelation is therefore both personal and textual.]]></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as a prayer for illumination immediately before Scripture readings, preaching, or Bible stud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ad difficult passages in relation to the whole biblical witness and its center in Jesus Christ, rather than isolating convenient vers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upport the church's stewardship of Scripture through careful teaching, responsible translation, accessible formats, and formation for children and adult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biblical study lead to concrete obedience in mercy, justice, holiness, reconciliation, and public witn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xamine whether a congregation's speech and conduct make Christ's light clearer or obscure the message it proclaim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2026-08-28T12:03:46Z</dcterms:created>
  <dcterms:modified xsi:type="dcterms:W3CDTF">2026-08-28T12:03:46Z</dcterms:modified>
  <dc:title>O Word of God Incarnate Teaching Guide</dc:title>
  <dc:description>Hymn study resource prepared by HymnInfo.com.</dc:description>
  <dc:subject>Hymn study resource</dc:subject>
  <cp:keywords>hymn study, Christian worship, church teaching, HymnInfo</cp:keywords>
  <cp:category/>
  <cp:revision/>
  <cp:contentStatus/>
</cp:coreProperties>
</file>