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0236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 Young and Fearless Prophe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Young and Fearless Prophet is a twentieth century hymn that portrays Jesus as a courageous prophet who called people to truth, justice, and compassionate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Samuel Ralph Harlow, the hymn reflects the social concerns of the early twentieth century while remaining rooted in the biblical portrayal of Christ's minist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nvites believers to see the life of Jesus not only as an object of worship but also as a pattern for Christian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's fearless commitment to truth becomes a model for believers who seek to live faithfully in a troubled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arlow's language emphasizes the moral courage required to follow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highlights the prophetic dimension of Christ's minist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 is portrayed as a teacher who confronted injustice and called people to transform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me is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lievers are invited to follow Christ's example by living with courage, integrity, and compa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emphasizes the kingdom of God as a moral and spiritual reality that challenges the values of the worl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ollow the example of Christ by living courageously for tru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ork for justice and compassion in personal and community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the teachings of Jesus to shape moral and social decis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at Christian faith calls believers to active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to reflect the values of God's kingdom in daily lif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2026-08-29T12:43:02Z</dcterms:created>
  <dcterms:modified xsi:type="dcterms:W3CDTF">2026-08-29T12:43:02Z</dcterms:modified>
  <dc:title>O Young and Fearless Prophet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