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1.xml.rels" ContentType="application/vnd.openxmlformats-package.relationships+xml"/>
  <Override PartName="/ppt/slideMasters/slideMaster1.xml" ContentType="application/vnd.openxmlformats-officedocument.presentationml.slideMaster+xml"/>
  <Override PartName="/ppt/presProps.xml" ContentType="application/vnd.openxmlformats-officedocument.presentationml.presProps+xml"/>
  <Override PartName="/ppt/theme/theme1.xml" ContentType="application/vnd.openxmlformats-officedocument.theme+xml"/>
  <Override PartName="/ppt/slideLayouts/_rels/slideLayout9.xml.rels" ContentType="application/vnd.openxmlformats-package.relationships+xml"/>
  <Override PartName="/ppt/slideLayouts/_rels/slideLayout8.xml.rels" ContentType="application/vnd.openxmlformats-package.relationships+xml"/>
  <Override PartName="/ppt/slideLayouts/_rels/slideLayout7.xml.rels" ContentType="application/vnd.openxmlformats-package.relationships+xml"/>
  <Override PartName="/ppt/slideLayouts/_rels/slideLayout11.xml.rels" ContentType="application/vnd.openxmlformats-package.relationships+xml"/>
  <Override PartName="/ppt/slideLayouts/_rels/slideLayout3.xml.rels" ContentType="application/vnd.openxmlformats-package.relationships+xml"/>
  <Override PartName="/ppt/slideLayouts/_rels/slideLayout6.xml.rels" ContentType="application/vnd.openxmlformats-package.relationships+xml"/>
  <Override PartName="/ppt/slideLayouts/_rels/slideLayout10.xml.rels" ContentType="application/vnd.openxmlformats-package.relationships+xml"/>
  <Override PartName="/ppt/slideLayouts/_rels/slideLayout2.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1.xml.rels" ContentType="application/vnd.openxmlformats-package.relationshi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s/_rels/slide10.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9.xml.rels" ContentType="application/vnd.openxmlformats-package.relationships+xml"/>
  <Override PartName="/ppt/slides/_rels/slide11.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xml.rels" ContentType="application/vnd.openxmlformats-package.relationships+xml"/>
  <Override PartName="/ppt/slides/_rels/slide16.xml.rels" ContentType="application/vnd.openxmlformats-package.relationships+xml"/>
  <Override PartName="/ppt/slides/_rels/slide2.xml.rels" ContentType="application/vnd.openxmlformats-package.relationships+xml"/>
  <Override PartName="/ppt/slides/_rels/slide17.xml.rels" ContentType="application/vnd.openxmlformats-package.relationships+xml"/>
  <Override PartName="/ppt/slides/_rels/slide3.xml.rels" ContentType="application/vnd.openxmlformats-package.relationships+xml"/>
  <Override PartName="/ppt/slides/_rels/slide18.xml.rels" ContentType="application/vnd.openxmlformats-package.relationships+xml"/>
  <Override PartName="/ppt/slides/_rels/slide4.xml.rels" ContentType="application/vnd.openxmlformats-package.relationships+xml"/>
  <Override PartName="/ppt/slides/slide13.xml" ContentType="application/vnd.openxmlformats-officedocument.presentationml.slide+xml"/>
  <Override PartName="/ppt/slides/slide1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8.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17.xml" ContentType="application/vnd.openxmlformats-officedocument.presentationml.slide+xml"/>
  <Override PartName="/ppt/slides/slide3.xml" ContentType="application/vnd.openxmlformats-officedocument.presentationml.slide+xml"/>
  <Override PartName="/ppt/slides/slide18.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_rels/presentation.xml.rels" ContentType="application/vnd.openxmlformats-package.relationships+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Types>
</file>

<file path=_rels/.rels><?xml version="1.0" encoding="UTF-8"?>
<Relationships xmlns="http://schemas.openxmlformats.org/package/2006/relationships"><Relationship Id="rId1" Type="http://schemas.openxmlformats.org/officedocument/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12192000" cy="6858000"/>
  <p:notesSz cx="7559675" cy="10691813"/>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Title Slide">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685800" y="2130480"/>
            <a:ext cx="7772040" cy="1469520"/>
          </a:xfrm>
          <a:prstGeom prst="rect">
            <a:avLst/>
          </a:prstGeom>
          <a:noFill/>
          <a:ln w="0">
            <a:noFill/>
          </a:ln>
        </p:spPr>
        <p:txBody>
          <a:bodyPr lIns="91440" rIns="91440" tIns="45720" bIns="45720" anchor="ctr">
            <a:noAutofit/>
          </a:bodyPr>
          <a:p>
            <a:pPr indent="0" algn="ctr" defTabSz="457200">
              <a:lnSpc>
                <a:spcPct val="100000"/>
              </a:lnSpc>
              <a:buNone/>
            </a:pPr>
            <a:r>
              <a:rPr b="0" lang="en-US" sz="4400" strike="noStrike" u="none">
                <a:solidFill>
                  <a:schemeClr val="dk1"/>
                </a:solidFill>
                <a:effectLst/>
                <a:uFillTx/>
                <a:latin typeface="Calibri"/>
              </a:rPr>
              <a:t>Click to edit Master title style</a:t>
            </a:r>
            <a:endParaRPr b="0" lang="en-US" sz="4400" strike="noStrike" u="none">
              <a:solidFill>
                <a:schemeClr val="dk1"/>
              </a:solidFill>
              <a:effectLst/>
              <a:uFillTx/>
              <a:latin typeface="Calibri"/>
            </a:endParaRPr>
          </a:p>
        </p:txBody>
      </p:sp>
      <p:sp>
        <p:nvSpPr>
          <p:cNvPr id="1" name="PlaceHolder 2"/>
          <p:cNvSpPr>
            <a:spLocks noGrp="1"/>
          </p:cNvSpPr>
          <p:nvPr>
            <p:ph type="dt" idx="1"/>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trike="noStrike" u="none">
                <a:solidFill>
                  <a:schemeClr val="dk1">
                    <a:tint val="75000"/>
                  </a:schemeClr>
                </a:solidFill>
                <a:effectLst/>
                <a:uFillTx/>
                <a:latin typeface="Calibri"/>
              </a:defRPr>
            </a:lvl1pPr>
          </a:lstStyle>
          <a:p>
            <a:pPr indent="0" defTabSz="457200">
              <a:lnSpc>
                <a:spcPct val="100000"/>
              </a:lnSpc>
              <a:buNone/>
            </a:pPr>
            <a:r>
              <a:rPr b="0" lang="en-US"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2" name="PlaceHolder 3"/>
          <p:cNvSpPr>
            <a:spLocks noGrp="1"/>
          </p:cNvSpPr>
          <p:nvPr>
            <p:ph type="ftr" idx="2"/>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3" name="PlaceHolder 4"/>
          <p:cNvSpPr>
            <a:spLocks noGrp="1"/>
          </p:cNvSpPr>
          <p:nvPr>
            <p:ph type="sldNum" idx="3"/>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trike="noStrike" u="none">
                <a:solidFill>
                  <a:schemeClr val="dk1">
                    <a:tint val="75000"/>
                  </a:schemeClr>
                </a:solidFill>
                <a:effectLst/>
                <a:uFillTx/>
                <a:latin typeface="Calibri"/>
              </a:defRPr>
            </a:lvl1pPr>
          </a:lstStyle>
          <a:p>
            <a:pPr indent="0" algn="r" defTabSz="457200">
              <a:lnSpc>
                <a:spcPct val="100000"/>
              </a:lnSpc>
              <a:buNone/>
            </a:pPr>
            <a:fld id="{E8C2330B-4238-43B6-A853-BCF718678E87}" type="slidenum">
              <a:rPr b="0" lang="en-US"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t with Caption">
    <p:bg>
      <p:bgPr>
        <a:solidFill>
          <a:srgbClr val="ffffff"/>
        </a:solidFill>
      </p:bgPr>
    </p:bg>
    <p:spTree>
      <p:nvGrpSpPr>
        <p:cNvPr id="1" name=""/>
        <p:cNvGrpSpPr/>
        <p:nvPr/>
      </p:nvGrpSpPr>
      <p:grpSpPr>
        <a:xfrm>
          <a:off x="0" y="0"/>
          <a:ext cx="0" cy="0"/>
          <a:chOff x="0" y="0"/>
          <a:chExt cx="0" cy="0"/>
        </a:xfrm>
      </p:grpSpPr>
      <p:sp>
        <p:nvSpPr>
          <p:cNvPr id="47" name="PlaceHolder 1"/>
          <p:cNvSpPr>
            <a:spLocks noGrp="1"/>
          </p:cNvSpPr>
          <p:nvPr>
            <p:ph type="title"/>
          </p:nvPr>
        </p:nvSpPr>
        <p:spPr>
          <a:xfrm>
            <a:off x="457200" y="272880"/>
            <a:ext cx="3007800" cy="1161720"/>
          </a:xfrm>
          <a:prstGeom prst="rect">
            <a:avLst/>
          </a:prstGeom>
          <a:noFill/>
          <a:ln w="0">
            <a:noFill/>
          </a:ln>
        </p:spPr>
        <p:txBody>
          <a:bodyPr lIns="91440" rIns="91440" tIns="45720" bIns="45720" anchor="b">
            <a:noAutofit/>
          </a:bodyPr>
          <a:p>
            <a:pPr indent="0" defTabSz="457200">
              <a:lnSpc>
                <a:spcPct val="100000"/>
              </a:lnSpc>
              <a:buNone/>
            </a:pPr>
            <a:r>
              <a:rPr b="1" lang="en-US" sz="2000" strike="noStrike" u="none">
                <a:solidFill>
                  <a:schemeClr val="dk1"/>
                </a:solidFill>
                <a:effectLst/>
                <a:uFillTx/>
                <a:latin typeface="Calibri"/>
              </a:rPr>
              <a:t>Click to edit Master title style</a:t>
            </a:r>
            <a:endParaRPr b="0" lang="en-US" sz="2000" strike="noStrike" u="none">
              <a:solidFill>
                <a:schemeClr val="dk1"/>
              </a:solidFill>
              <a:effectLst/>
              <a:uFillTx/>
              <a:latin typeface="Calibri"/>
            </a:endParaRPr>
          </a:p>
        </p:txBody>
      </p:sp>
      <p:sp>
        <p:nvSpPr>
          <p:cNvPr id="48" name="PlaceHolder 2"/>
          <p:cNvSpPr>
            <a:spLocks noGrp="1"/>
          </p:cNvSpPr>
          <p:nvPr>
            <p:ph type="body"/>
          </p:nvPr>
        </p:nvSpPr>
        <p:spPr>
          <a:xfrm>
            <a:off x="3575160" y="272880"/>
            <a:ext cx="5111280" cy="5852880"/>
          </a:xfrm>
          <a:prstGeom prst="rect">
            <a:avLst/>
          </a:prstGeom>
          <a:noFill/>
          <a:ln w="0">
            <a:noFill/>
          </a:ln>
        </p:spPr>
        <p:txBody>
          <a:bodyPr lIns="91440" rIns="91440" tIns="45720" bIns="45720" anchor="t">
            <a:noAutofit/>
          </a:bodyPr>
          <a:p>
            <a:pPr marL="343080" indent="-343080" defTabSz="457200">
              <a:lnSpc>
                <a:spcPct val="100000"/>
              </a:lnSpc>
              <a:spcBef>
                <a:spcPts val="641"/>
              </a:spcBef>
              <a:buClr>
                <a:srgbClr val="000000"/>
              </a:buClr>
              <a:buFont typeface="Arial"/>
              <a:buChar char="•"/>
            </a:pPr>
            <a:r>
              <a:rPr b="0" lang="en-US" sz="3200" strike="noStrike" u="none">
                <a:solidFill>
                  <a:schemeClr val="dk1"/>
                </a:solidFill>
                <a:effectLst/>
                <a:uFillTx/>
                <a:latin typeface="Calibri"/>
              </a:rPr>
              <a:t>Click to edit Master text styles</a:t>
            </a:r>
            <a:endParaRPr b="0" lang="en-US" sz="3200" strike="noStrike" u="none">
              <a:solidFill>
                <a:schemeClr val="dk1"/>
              </a:solidFill>
              <a:effectLst/>
              <a:uFillTx/>
              <a:latin typeface="Calibri"/>
            </a:endParaRPr>
          </a:p>
          <a:p>
            <a:pPr lvl="1" marL="743040" indent="-285840" defTabSz="457200">
              <a:lnSpc>
                <a:spcPct val="100000"/>
              </a:lnSpc>
              <a:spcBef>
                <a:spcPts val="561"/>
              </a:spcBef>
              <a:buClr>
                <a:srgbClr val="000000"/>
              </a:buClr>
              <a:buFont typeface="Arial"/>
              <a:buChar char="–"/>
            </a:pPr>
            <a:r>
              <a:rPr b="0" lang="en-US" sz="2800" strike="noStrike" u="none">
                <a:solidFill>
                  <a:schemeClr val="dk1"/>
                </a:solidFill>
                <a:effectLst/>
                <a:uFillTx/>
                <a:latin typeface="Calibri"/>
              </a:rPr>
              <a:t>Second level</a:t>
            </a:r>
            <a:endParaRPr b="0" lang="en-US" sz="2800" strike="noStrike" u="none">
              <a:solidFill>
                <a:schemeClr val="dk1"/>
              </a:solidFill>
              <a:effectLst/>
              <a:uFillTx/>
              <a:latin typeface="Calibri"/>
            </a:endParaRPr>
          </a:p>
          <a:p>
            <a:pPr lvl="2" marL="1143000" indent="-228600" defTabSz="457200">
              <a:lnSpc>
                <a:spcPct val="100000"/>
              </a:lnSpc>
              <a:spcBef>
                <a:spcPts val="479"/>
              </a:spcBef>
              <a:buClr>
                <a:srgbClr val="000000"/>
              </a:buClr>
              <a:buFont typeface="Arial"/>
              <a:buChar char="•"/>
            </a:pPr>
            <a:r>
              <a:rPr b="0" lang="en-US" sz="2400" strike="noStrike" u="none">
                <a:solidFill>
                  <a:schemeClr val="dk1"/>
                </a:solidFill>
                <a:effectLst/>
                <a:uFillTx/>
                <a:latin typeface="Calibri"/>
              </a:rPr>
              <a:t>Third level</a:t>
            </a:r>
            <a:endParaRPr b="0" lang="en-US" sz="2400" strike="noStrike" u="none">
              <a:solidFill>
                <a:schemeClr val="dk1"/>
              </a:solidFill>
              <a:effectLst/>
              <a:uFillTx/>
              <a:latin typeface="Calibri"/>
            </a:endParaRPr>
          </a:p>
          <a:p>
            <a:pPr lvl="3" marL="1600200" indent="-22860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Fourth level</a:t>
            </a:r>
            <a:endParaRPr b="0" lang="en-US" sz="2000" strike="noStrike" u="none">
              <a:solidFill>
                <a:schemeClr val="dk1"/>
              </a:solidFill>
              <a:effectLst/>
              <a:uFillTx/>
              <a:latin typeface="Calibri"/>
            </a:endParaRPr>
          </a:p>
          <a:p>
            <a:pPr lvl="4" marL="2057400" indent="-22860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Fifth level</a:t>
            </a:r>
            <a:endParaRPr b="0" lang="en-US" sz="2000" strike="noStrike" u="none">
              <a:solidFill>
                <a:schemeClr val="dk1"/>
              </a:solidFill>
              <a:effectLst/>
              <a:uFillTx/>
              <a:latin typeface="Calibri"/>
            </a:endParaRPr>
          </a:p>
        </p:txBody>
      </p:sp>
      <p:sp>
        <p:nvSpPr>
          <p:cNvPr id="49" name="PlaceHolder 3"/>
          <p:cNvSpPr>
            <a:spLocks noGrp="1"/>
          </p:cNvSpPr>
          <p:nvPr>
            <p:ph type="body"/>
          </p:nvPr>
        </p:nvSpPr>
        <p:spPr>
          <a:xfrm>
            <a:off x="457200" y="1434960"/>
            <a:ext cx="3007800" cy="4690800"/>
          </a:xfrm>
          <a:prstGeom prst="rect">
            <a:avLst/>
          </a:prstGeom>
          <a:noFill/>
          <a:ln w="0">
            <a:noFill/>
          </a:ln>
        </p:spPr>
        <p:txBody>
          <a:bodyPr lIns="91440" rIns="91440" tIns="45720" bIns="45720" anchor="t">
            <a:noAutofit/>
          </a:bodyPr>
          <a:p>
            <a:pPr indent="0" defTabSz="457200">
              <a:lnSpc>
                <a:spcPct val="100000"/>
              </a:lnSpc>
              <a:spcBef>
                <a:spcPts val="281"/>
              </a:spcBef>
              <a:buNone/>
              <a:tabLst>
                <a:tab algn="l" pos="0"/>
              </a:tabLst>
            </a:pPr>
            <a:r>
              <a:rPr b="0" lang="en-US" sz="1400" strike="noStrike" u="none">
                <a:solidFill>
                  <a:schemeClr val="dk1"/>
                </a:solidFill>
                <a:effectLst/>
                <a:uFillTx/>
                <a:latin typeface="Calibri"/>
              </a:rPr>
              <a:t>Click to edit Master text styles</a:t>
            </a:r>
            <a:endParaRPr b="0" lang="en-US" sz="1400" strike="noStrike" u="none">
              <a:solidFill>
                <a:schemeClr val="dk1"/>
              </a:solidFill>
              <a:effectLst/>
              <a:uFillTx/>
              <a:latin typeface="Calibri"/>
            </a:endParaRPr>
          </a:p>
        </p:txBody>
      </p:sp>
      <p:sp>
        <p:nvSpPr>
          <p:cNvPr id="50" name="PlaceHolder 4"/>
          <p:cNvSpPr>
            <a:spLocks noGrp="1"/>
          </p:cNvSpPr>
          <p:nvPr>
            <p:ph type="dt" idx="28"/>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trike="noStrike" u="none">
                <a:solidFill>
                  <a:schemeClr val="dk1">
                    <a:tint val="75000"/>
                  </a:schemeClr>
                </a:solidFill>
                <a:effectLst/>
                <a:uFillTx/>
                <a:latin typeface="Calibri"/>
              </a:defRPr>
            </a:lvl1pPr>
          </a:lstStyle>
          <a:p>
            <a:pPr indent="0" defTabSz="457200">
              <a:lnSpc>
                <a:spcPct val="100000"/>
              </a:lnSpc>
              <a:buNone/>
            </a:pPr>
            <a:r>
              <a:rPr b="0" lang="en-US"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51" name="PlaceHolder 5"/>
          <p:cNvSpPr>
            <a:spLocks noGrp="1"/>
          </p:cNvSpPr>
          <p:nvPr>
            <p:ph type="ftr" idx="29"/>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52" name="PlaceHolder 6"/>
          <p:cNvSpPr>
            <a:spLocks noGrp="1"/>
          </p:cNvSpPr>
          <p:nvPr>
            <p:ph type="sldNum" idx="30"/>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trike="noStrike" u="none">
                <a:solidFill>
                  <a:schemeClr val="dk1">
                    <a:tint val="75000"/>
                  </a:schemeClr>
                </a:solidFill>
                <a:effectLst/>
                <a:uFillTx/>
                <a:latin typeface="Calibri"/>
              </a:defRPr>
            </a:lvl1pPr>
          </a:lstStyle>
          <a:p>
            <a:pPr indent="0" algn="r" defTabSz="457200">
              <a:lnSpc>
                <a:spcPct val="100000"/>
              </a:lnSpc>
              <a:buNone/>
            </a:pPr>
            <a:fld id="{554B349C-D199-4050-891F-5153A59AE551}" type="slidenum">
              <a:rPr b="0" lang="en-US"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Picture with Caption">
    <p:bg>
      <p:bgPr>
        <a:solidFill>
          <a:srgbClr val="ffffff"/>
        </a:solidFill>
      </p:bgPr>
    </p:bg>
    <p:spTree>
      <p:nvGrpSpPr>
        <p:cNvPr id="1" name=""/>
        <p:cNvGrpSpPr/>
        <p:nvPr/>
      </p:nvGrpSpPr>
      <p:grpSpPr>
        <a:xfrm>
          <a:off x="0" y="0"/>
          <a:ext cx="0" cy="0"/>
          <a:chOff x="0" y="0"/>
          <a:chExt cx="0" cy="0"/>
        </a:xfrm>
      </p:grpSpPr>
      <p:sp>
        <p:nvSpPr>
          <p:cNvPr id="53" name="PlaceHolder 1"/>
          <p:cNvSpPr>
            <a:spLocks noGrp="1"/>
          </p:cNvSpPr>
          <p:nvPr>
            <p:ph type="title"/>
          </p:nvPr>
        </p:nvSpPr>
        <p:spPr>
          <a:xfrm>
            <a:off x="1792440" y="4800600"/>
            <a:ext cx="5486040" cy="566280"/>
          </a:xfrm>
          <a:prstGeom prst="rect">
            <a:avLst/>
          </a:prstGeom>
          <a:noFill/>
          <a:ln w="0">
            <a:noFill/>
          </a:ln>
        </p:spPr>
        <p:txBody>
          <a:bodyPr lIns="91440" rIns="91440" tIns="45720" bIns="45720" anchor="b">
            <a:noAutofit/>
          </a:bodyPr>
          <a:p>
            <a:pPr indent="0" defTabSz="457200">
              <a:lnSpc>
                <a:spcPct val="100000"/>
              </a:lnSpc>
              <a:buNone/>
            </a:pPr>
            <a:r>
              <a:rPr b="1" lang="en-US" sz="2000" strike="noStrike" u="none">
                <a:solidFill>
                  <a:schemeClr val="dk1"/>
                </a:solidFill>
                <a:effectLst/>
                <a:uFillTx/>
                <a:latin typeface="Calibri"/>
              </a:rPr>
              <a:t>Click to edit Master title style</a:t>
            </a:r>
            <a:endParaRPr b="0" lang="en-US" sz="2000" strike="noStrike" u="none">
              <a:solidFill>
                <a:schemeClr val="dk1"/>
              </a:solidFill>
              <a:effectLst/>
              <a:uFillTx/>
              <a:latin typeface="Calibri"/>
            </a:endParaRPr>
          </a:p>
        </p:txBody>
      </p:sp>
      <p:sp>
        <p:nvSpPr>
          <p:cNvPr id="54" name="PlaceHolder 2"/>
          <p:cNvSpPr>
            <a:spLocks noGrp="1"/>
          </p:cNvSpPr>
          <p:nvPr>
            <p:ph type="body"/>
          </p:nvPr>
        </p:nvSpPr>
        <p:spPr>
          <a:xfrm>
            <a:off x="1792440" y="612720"/>
            <a:ext cx="5486040" cy="4114440"/>
          </a:xfrm>
          <a:prstGeom prst="rect">
            <a:avLst/>
          </a:prstGeom>
          <a:noFill/>
          <a:ln w="0">
            <a:noFill/>
          </a:ln>
        </p:spPr>
        <p:txBody>
          <a:bodyPr lIns="90000" rIns="90000" tIns="45000" bIns="45000" anchor="t">
            <a:noAutofit/>
          </a:bodyPr>
          <a:p>
            <a:pPr marL="432000" indent="-324000">
              <a:spcBef>
                <a:spcPts val="1417"/>
              </a:spcBef>
              <a:buClr>
                <a:srgbClr val="000000"/>
              </a:buClr>
              <a:buSzPct val="45000"/>
              <a:buFont typeface="Wingdings" charset="2"/>
              <a:buChar char=""/>
            </a:pPr>
            <a:r>
              <a:rPr b="0" lang="en-US" sz="3200" strike="noStrike" u="none">
                <a:solidFill>
                  <a:schemeClr val="dk1"/>
                </a:solidFill>
                <a:effectLst/>
                <a:uFillTx/>
                <a:latin typeface="Calibri"/>
              </a:rPr>
              <a:t>Click to edit the outline text format</a:t>
            </a:r>
            <a:endParaRPr b="0" lang="en-US" sz="3200" strike="noStrike" u="none">
              <a:solidFill>
                <a:schemeClr val="dk1"/>
              </a:solidFill>
              <a:effectLst/>
              <a:uFillTx/>
              <a:latin typeface="Calibri"/>
            </a:endParaRPr>
          </a:p>
          <a:p>
            <a:pPr lvl="1" marL="864000" indent="-324000">
              <a:spcBef>
                <a:spcPts val="1134"/>
              </a:spcBef>
              <a:buClr>
                <a:srgbClr val="000000"/>
              </a:buClr>
              <a:buSzPct val="75000"/>
              <a:buFont typeface="Symbol" charset="2"/>
              <a:buChar char=""/>
            </a:pPr>
            <a:r>
              <a:rPr b="0" lang="en-US" sz="3200" strike="noStrike" u="none">
                <a:solidFill>
                  <a:schemeClr val="dk1"/>
                </a:solidFill>
                <a:effectLst/>
                <a:uFillTx/>
                <a:latin typeface="Calibri"/>
              </a:rPr>
              <a:t>Second Outline Level</a:t>
            </a:r>
            <a:endParaRPr b="0" lang="en-US" sz="3200" strike="noStrike" u="none">
              <a:solidFill>
                <a:schemeClr val="dk1"/>
              </a:solidFill>
              <a:effectLst/>
              <a:uFillTx/>
              <a:latin typeface="Calibri"/>
            </a:endParaRPr>
          </a:p>
          <a:p>
            <a:pPr lvl="2" marL="1296000" indent="-288000">
              <a:spcBef>
                <a:spcPts val="850"/>
              </a:spcBef>
              <a:buClr>
                <a:srgbClr val="000000"/>
              </a:buClr>
              <a:buSzPct val="45000"/>
              <a:buFont typeface="Wingdings" charset="2"/>
              <a:buChar char=""/>
            </a:pPr>
            <a:r>
              <a:rPr b="0" lang="en-US" sz="3200" strike="noStrike" u="none">
                <a:solidFill>
                  <a:schemeClr val="dk1"/>
                </a:solidFill>
                <a:effectLst/>
                <a:uFillTx/>
                <a:latin typeface="Calibri"/>
              </a:rPr>
              <a:t>Third Outline Level</a:t>
            </a:r>
            <a:endParaRPr b="0" lang="en-US" sz="3200" strike="noStrike" u="none">
              <a:solidFill>
                <a:schemeClr val="dk1"/>
              </a:solidFill>
              <a:effectLst/>
              <a:uFillTx/>
              <a:latin typeface="Calibri"/>
            </a:endParaRPr>
          </a:p>
          <a:p>
            <a:pPr lvl="3" marL="1728000" indent="-216000">
              <a:spcBef>
                <a:spcPts val="567"/>
              </a:spcBef>
              <a:buClr>
                <a:srgbClr val="000000"/>
              </a:buClr>
              <a:buSzPct val="75000"/>
              <a:buFont typeface="Symbol" charset="2"/>
              <a:buChar char=""/>
            </a:pPr>
            <a:r>
              <a:rPr b="0" lang="en-US" sz="3200" strike="noStrike" u="none">
                <a:solidFill>
                  <a:schemeClr val="dk1"/>
                </a:solidFill>
                <a:effectLst/>
                <a:uFillTx/>
                <a:latin typeface="Calibri"/>
              </a:rPr>
              <a:t>Fourth Outline Level</a:t>
            </a:r>
            <a:endParaRPr b="0" lang="en-US" sz="3200" strike="noStrike" u="none">
              <a:solidFill>
                <a:schemeClr val="dk1"/>
              </a:solidFill>
              <a:effectLst/>
              <a:uFillTx/>
              <a:latin typeface="Calibri"/>
            </a:endParaRPr>
          </a:p>
          <a:p>
            <a:pPr lvl="4" marL="2160000" indent="-216000">
              <a:spcBef>
                <a:spcPts val="283"/>
              </a:spcBef>
              <a:buClr>
                <a:srgbClr val="000000"/>
              </a:buClr>
              <a:buSzPct val="45000"/>
              <a:buFont typeface="Wingdings" charset="2"/>
              <a:buChar char=""/>
            </a:pPr>
            <a:r>
              <a:rPr b="0" lang="en-US" sz="3200" strike="noStrike" u="none">
                <a:solidFill>
                  <a:schemeClr val="dk1"/>
                </a:solidFill>
                <a:effectLst/>
                <a:uFillTx/>
                <a:latin typeface="Calibri"/>
              </a:rPr>
              <a:t>Fifth Outline Level</a:t>
            </a:r>
            <a:endParaRPr b="0" lang="en-US" sz="3200" strike="noStrike" u="none">
              <a:solidFill>
                <a:schemeClr val="dk1"/>
              </a:solidFill>
              <a:effectLst/>
              <a:uFillTx/>
              <a:latin typeface="Calibri"/>
            </a:endParaRPr>
          </a:p>
          <a:p>
            <a:pPr lvl="5" marL="2592000" indent="-216000">
              <a:spcBef>
                <a:spcPts val="283"/>
              </a:spcBef>
              <a:buClr>
                <a:srgbClr val="000000"/>
              </a:buClr>
              <a:buSzPct val="45000"/>
              <a:buFont typeface="Wingdings" charset="2"/>
              <a:buChar char=""/>
            </a:pPr>
            <a:r>
              <a:rPr b="0" lang="en-US" sz="3200" strike="noStrike" u="none">
                <a:solidFill>
                  <a:schemeClr val="dk1"/>
                </a:solidFill>
                <a:effectLst/>
                <a:uFillTx/>
                <a:latin typeface="Calibri"/>
              </a:rPr>
              <a:t>Sixth Outline Level</a:t>
            </a:r>
            <a:endParaRPr b="0" lang="en-US" sz="3200" strike="noStrike" u="none">
              <a:solidFill>
                <a:schemeClr val="dk1"/>
              </a:solidFill>
              <a:effectLst/>
              <a:uFillTx/>
              <a:latin typeface="Calibri"/>
            </a:endParaRPr>
          </a:p>
          <a:p>
            <a:pPr lvl="6" marL="3024000" indent="-216000">
              <a:spcBef>
                <a:spcPts val="283"/>
              </a:spcBef>
              <a:buClr>
                <a:srgbClr val="000000"/>
              </a:buClr>
              <a:buSzPct val="45000"/>
              <a:buFont typeface="Wingdings" charset="2"/>
              <a:buChar char=""/>
            </a:pPr>
            <a:r>
              <a:rPr b="0" lang="en-US" sz="3200" strike="noStrike" u="none">
                <a:solidFill>
                  <a:schemeClr val="dk1"/>
                </a:solidFill>
                <a:effectLst/>
                <a:uFillTx/>
                <a:latin typeface="Calibri"/>
              </a:rPr>
              <a:t>Seventh Outline Level</a:t>
            </a:r>
            <a:endParaRPr b="0" lang="en-US" sz="3200" strike="noStrike" u="none">
              <a:solidFill>
                <a:schemeClr val="dk1"/>
              </a:solidFill>
              <a:effectLst/>
              <a:uFillTx/>
              <a:latin typeface="Calibri"/>
            </a:endParaRPr>
          </a:p>
        </p:txBody>
      </p:sp>
      <p:sp>
        <p:nvSpPr>
          <p:cNvPr id="55" name="PlaceHolder 3"/>
          <p:cNvSpPr>
            <a:spLocks noGrp="1"/>
          </p:cNvSpPr>
          <p:nvPr>
            <p:ph type="body"/>
          </p:nvPr>
        </p:nvSpPr>
        <p:spPr>
          <a:xfrm>
            <a:off x="1792440" y="5367240"/>
            <a:ext cx="5486040" cy="804600"/>
          </a:xfrm>
          <a:prstGeom prst="rect">
            <a:avLst/>
          </a:prstGeom>
          <a:noFill/>
          <a:ln w="0">
            <a:noFill/>
          </a:ln>
        </p:spPr>
        <p:txBody>
          <a:bodyPr lIns="91440" rIns="91440" tIns="45720" bIns="45720" anchor="t">
            <a:noAutofit/>
          </a:bodyPr>
          <a:p>
            <a:pPr indent="0" defTabSz="457200">
              <a:lnSpc>
                <a:spcPct val="100000"/>
              </a:lnSpc>
              <a:spcBef>
                <a:spcPts val="281"/>
              </a:spcBef>
              <a:buNone/>
              <a:tabLst>
                <a:tab algn="l" pos="0"/>
              </a:tabLst>
            </a:pPr>
            <a:r>
              <a:rPr b="0" lang="en-US" sz="1400" strike="noStrike" u="none">
                <a:solidFill>
                  <a:schemeClr val="dk1"/>
                </a:solidFill>
                <a:effectLst/>
                <a:uFillTx/>
                <a:latin typeface="Calibri"/>
              </a:rPr>
              <a:t>Click to edit Master text styles</a:t>
            </a:r>
            <a:endParaRPr b="0" lang="en-US" sz="1400" strike="noStrike" u="none">
              <a:solidFill>
                <a:schemeClr val="dk1"/>
              </a:solidFill>
              <a:effectLst/>
              <a:uFillTx/>
              <a:latin typeface="Calibri"/>
            </a:endParaRPr>
          </a:p>
        </p:txBody>
      </p:sp>
      <p:sp>
        <p:nvSpPr>
          <p:cNvPr id="56" name="PlaceHolder 4"/>
          <p:cNvSpPr>
            <a:spLocks noGrp="1"/>
          </p:cNvSpPr>
          <p:nvPr>
            <p:ph type="dt" idx="31"/>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trike="noStrike" u="none">
                <a:solidFill>
                  <a:schemeClr val="dk1">
                    <a:tint val="75000"/>
                  </a:schemeClr>
                </a:solidFill>
                <a:effectLst/>
                <a:uFillTx/>
                <a:latin typeface="Calibri"/>
              </a:defRPr>
            </a:lvl1pPr>
          </a:lstStyle>
          <a:p>
            <a:pPr indent="0" defTabSz="457200">
              <a:lnSpc>
                <a:spcPct val="100000"/>
              </a:lnSpc>
              <a:buNone/>
            </a:pPr>
            <a:r>
              <a:rPr b="0" lang="en-US"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57" name="PlaceHolder 5"/>
          <p:cNvSpPr>
            <a:spLocks noGrp="1"/>
          </p:cNvSpPr>
          <p:nvPr>
            <p:ph type="ftr" idx="32"/>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58" name="PlaceHolder 6"/>
          <p:cNvSpPr>
            <a:spLocks noGrp="1"/>
          </p:cNvSpPr>
          <p:nvPr>
            <p:ph type="sldNum" idx="33"/>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trike="noStrike" u="none">
                <a:solidFill>
                  <a:schemeClr val="dk1">
                    <a:tint val="75000"/>
                  </a:schemeClr>
                </a:solidFill>
                <a:effectLst/>
                <a:uFillTx/>
                <a:latin typeface="Calibri"/>
              </a:defRPr>
            </a:lvl1pPr>
          </a:lstStyle>
          <a:p>
            <a:pPr indent="0" algn="r" defTabSz="457200">
              <a:lnSpc>
                <a:spcPct val="100000"/>
              </a:lnSpc>
              <a:buNone/>
            </a:pPr>
            <a:fld id="{F38D4ED1-95D6-49A1-AF82-169AE754C9E6}" type="slidenum">
              <a:rPr b="0" lang="en-US"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x" preserve="1">
  <p:cSld name="Title and Vertical Text">
    <p:bg>
      <p:bgPr>
        <a:solidFill>
          <a:srgbClr val="ffffff"/>
        </a:solidFill>
      </p:bgPr>
    </p:bg>
    <p:spTree>
      <p:nvGrpSpPr>
        <p:cNvPr id="1" name=""/>
        <p:cNvGrpSpPr/>
        <p:nvPr/>
      </p:nvGrpSpPr>
      <p:grpSpPr>
        <a:xfrm>
          <a:off x="0" y="0"/>
          <a:ext cx="0" cy="0"/>
          <a:chOff x="0" y="0"/>
          <a:chExt cx="0" cy="0"/>
        </a:xfrm>
      </p:grpSpPr>
      <p:sp>
        <p:nvSpPr>
          <p:cNvPr id="4" name="PlaceHolder 1"/>
          <p:cNvSpPr>
            <a:spLocks noGrp="1"/>
          </p:cNvSpPr>
          <p:nvPr>
            <p:ph type="title"/>
          </p:nvPr>
        </p:nvSpPr>
        <p:spPr>
          <a:xfrm>
            <a:off x="457200" y="274680"/>
            <a:ext cx="8229240" cy="1142640"/>
          </a:xfrm>
          <a:prstGeom prst="rect">
            <a:avLst/>
          </a:prstGeom>
          <a:noFill/>
          <a:ln w="0">
            <a:noFill/>
          </a:ln>
        </p:spPr>
        <p:txBody>
          <a:bodyPr lIns="91440" rIns="91440" tIns="45720" bIns="45720" anchor="ctr">
            <a:noAutofit/>
          </a:bodyPr>
          <a:p>
            <a:pPr indent="0" algn="ctr" defTabSz="457200">
              <a:lnSpc>
                <a:spcPct val="100000"/>
              </a:lnSpc>
              <a:buNone/>
            </a:pPr>
            <a:r>
              <a:rPr b="0" lang="en-US" sz="4400" strike="noStrike" u="none">
                <a:solidFill>
                  <a:schemeClr val="dk1"/>
                </a:solidFill>
                <a:effectLst/>
                <a:uFillTx/>
                <a:latin typeface="Calibri"/>
              </a:rPr>
              <a:t>Click to edit Master title style</a:t>
            </a:r>
            <a:endParaRPr b="0" lang="en-US" sz="4400" strike="noStrike" u="none">
              <a:solidFill>
                <a:schemeClr val="dk1"/>
              </a:solidFill>
              <a:effectLst/>
              <a:uFillTx/>
              <a:latin typeface="Calibri"/>
            </a:endParaRPr>
          </a:p>
        </p:txBody>
      </p:sp>
      <p:sp>
        <p:nvSpPr>
          <p:cNvPr id="5" name="PlaceHolder 2"/>
          <p:cNvSpPr>
            <a:spLocks noGrp="1"/>
          </p:cNvSpPr>
          <p:nvPr>
            <p:ph type="body"/>
          </p:nvPr>
        </p:nvSpPr>
        <p:spPr>
          <a:xfrm>
            <a:off x="457200" y="1600200"/>
            <a:ext cx="8229240" cy="4525560"/>
          </a:xfrm>
          <a:prstGeom prst="rect">
            <a:avLst/>
          </a:prstGeom>
          <a:noFill/>
          <a:ln w="0">
            <a:noFill/>
          </a:ln>
        </p:spPr>
        <p:txBody>
          <a:bodyPr lIns="91440" rIns="91440" tIns="45720" bIns="45720" anchor="t" vert="eaVert">
            <a:noAutofit/>
          </a:bodyPr>
          <a:p>
            <a:pPr marL="343080" indent="-343080" defTabSz="457200">
              <a:lnSpc>
                <a:spcPct val="100000"/>
              </a:lnSpc>
              <a:spcBef>
                <a:spcPts val="641"/>
              </a:spcBef>
              <a:buClr>
                <a:srgbClr val="000000"/>
              </a:buClr>
              <a:buFont typeface="Arial"/>
              <a:buChar char="•"/>
            </a:pPr>
            <a:r>
              <a:rPr b="0" lang="en-US" sz="3200" strike="noStrike" u="none">
                <a:solidFill>
                  <a:schemeClr val="dk1"/>
                </a:solidFill>
                <a:effectLst/>
                <a:uFillTx/>
                <a:latin typeface="Calibri"/>
              </a:rPr>
              <a:t>Click to edit Master text styles</a:t>
            </a:r>
            <a:endParaRPr b="0" lang="en-US" sz="3200" strike="noStrike" u="none">
              <a:solidFill>
                <a:schemeClr val="dk1"/>
              </a:solidFill>
              <a:effectLst/>
              <a:uFillTx/>
              <a:latin typeface="Calibri"/>
            </a:endParaRPr>
          </a:p>
          <a:p>
            <a:pPr lvl="1" marL="743040" indent="-285840" defTabSz="457200">
              <a:lnSpc>
                <a:spcPct val="100000"/>
              </a:lnSpc>
              <a:spcBef>
                <a:spcPts val="561"/>
              </a:spcBef>
              <a:buClr>
                <a:srgbClr val="000000"/>
              </a:buClr>
              <a:buFont typeface="Arial"/>
              <a:buChar char="–"/>
            </a:pPr>
            <a:r>
              <a:rPr b="0" lang="en-US" sz="2800" strike="noStrike" u="none">
                <a:solidFill>
                  <a:schemeClr val="dk1"/>
                </a:solidFill>
                <a:effectLst/>
                <a:uFillTx/>
                <a:latin typeface="Calibri"/>
              </a:rPr>
              <a:t>Second level</a:t>
            </a:r>
            <a:endParaRPr b="0" lang="en-US" sz="2800" strike="noStrike" u="none">
              <a:solidFill>
                <a:schemeClr val="dk1"/>
              </a:solidFill>
              <a:effectLst/>
              <a:uFillTx/>
              <a:latin typeface="Calibri"/>
            </a:endParaRPr>
          </a:p>
          <a:p>
            <a:pPr lvl="2" marL="1143000" indent="-228600" defTabSz="457200">
              <a:lnSpc>
                <a:spcPct val="100000"/>
              </a:lnSpc>
              <a:spcBef>
                <a:spcPts val="479"/>
              </a:spcBef>
              <a:buClr>
                <a:srgbClr val="000000"/>
              </a:buClr>
              <a:buFont typeface="Arial"/>
              <a:buChar char="•"/>
            </a:pPr>
            <a:r>
              <a:rPr b="0" lang="en-US" sz="2400" strike="noStrike" u="none">
                <a:solidFill>
                  <a:schemeClr val="dk1"/>
                </a:solidFill>
                <a:effectLst/>
                <a:uFillTx/>
                <a:latin typeface="Calibri"/>
              </a:rPr>
              <a:t>Third level</a:t>
            </a:r>
            <a:endParaRPr b="0" lang="en-US" sz="2400" strike="noStrike" u="none">
              <a:solidFill>
                <a:schemeClr val="dk1"/>
              </a:solidFill>
              <a:effectLst/>
              <a:uFillTx/>
              <a:latin typeface="Calibri"/>
            </a:endParaRPr>
          </a:p>
          <a:p>
            <a:pPr lvl="3" marL="1600200" indent="-22860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Fourth level</a:t>
            </a:r>
            <a:endParaRPr b="0" lang="en-US" sz="2000" strike="noStrike" u="none">
              <a:solidFill>
                <a:schemeClr val="dk1"/>
              </a:solidFill>
              <a:effectLst/>
              <a:uFillTx/>
              <a:latin typeface="Calibri"/>
            </a:endParaRPr>
          </a:p>
          <a:p>
            <a:pPr lvl="4" marL="2057400" indent="-22860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Fifth level</a:t>
            </a:r>
            <a:endParaRPr b="0" lang="en-US" sz="2000" strike="noStrike" u="none">
              <a:solidFill>
                <a:schemeClr val="dk1"/>
              </a:solidFill>
              <a:effectLst/>
              <a:uFillTx/>
              <a:latin typeface="Calibri"/>
            </a:endParaRPr>
          </a:p>
        </p:txBody>
      </p:sp>
      <p:sp>
        <p:nvSpPr>
          <p:cNvPr id="6" name="PlaceHolder 3"/>
          <p:cNvSpPr>
            <a:spLocks noGrp="1"/>
          </p:cNvSpPr>
          <p:nvPr>
            <p:ph type="dt" idx="4"/>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trike="noStrike" u="none">
                <a:solidFill>
                  <a:schemeClr val="dk1">
                    <a:tint val="75000"/>
                  </a:schemeClr>
                </a:solidFill>
                <a:effectLst/>
                <a:uFillTx/>
                <a:latin typeface="Calibri"/>
              </a:defRPr>
            </a:lvl1pPr>
          </a:lstStyle>
          <a:p>
            <a:pPr indent="0" defTabSz="457200">
              <a:lnSpc>
                <a:spcPct val="100000"/>
              </a:lnSpc>
              <a:buNone/>
            </a:pPr>
            <a:r>
              <a:rPr b="0" lang="en-US"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7" name="PlaceHolder 4"/>
          <p:cNvSpPr>
            <a:spLocks noGrp="1"/>
          </p:cNvSpPr>
          <p:nvPr>
            <p:ph type="ftr" idx="5"/>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8" name="PlaceHolder 5"/>
          <p:cNvSpPr>
            <a:spLocks noGrp="1"/>
          </p:cNvSpPr>
          <p:nvPr>
            <p:ph type="sldNum" idx="6"/>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trike="noStrike" u="none">
                <a:solidFill>
                  <a:schemeClr val="dk1">
                    <a:tint val="75000"/>
                  </a:schemeClr>
                </a:solidFill>
                <a:effectLst/>
                <a:uFillTx/>
                <a:latin typeface="Calibri"/>
              </a:defRPr>
            </a:lvl1pPr>
          </a:lstStyle>
          <a:p>
            <a:pPr indent="0" algn="r" defTabSz="457200">
              <a:lnSpc>
                <a:spcPct val="100000"/>
              </a:lnSpc>
              <a:buNone/>
            </a:pPr>
            <a:fld id="{3A9390F6-B675-447C-9A03-85F98D00D3F8}" type="slidenum">
              <a:rPr b="0" lang="en-US"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itleAndTx" preserve="1">
  <p:cSld name="Vertical Title and Text">
    <p:bg>
      <p:bgPr>
        <a:solidFill>
          <a:srgbClr val="ffffff"/>
        </a:solidFill>
      </p:bgPr>
    </p:bg>
    <p:spTree>
      <p:nvGrpSpPr>
        <p:cNvPr id="1" name=""/>
        <p:cNvGrpSpPr/>
        <p:nvPr/>
      </p:nvGrpSpPr>
      <p:grpSpPr>
        <a:xfrm>
          <a:off x="0" y="0"/>
          <a:ext cx="0" cy="0"/>
          <a:chOff x="0" y="0"/>
          <a:chExt cx="0" cy="0"/>
        </a:xfrm>
      </p:grpSpPr>
      <p:sp>
        <p:nvSpPr>
          <p:cNvPr id="9" name="PlaceHolder 1"/>
          <p:cNvSpPr>
            <a:spLocks noGrp="1"/>
          </p:cNvSpPr>
          <p:nvPr>
            <p:ph type="title"/>
          </p:nvPr>
        </p:nvSpPr>
        <p:spPr>
          <a:xfrm>
            <a:off x="6629400" y="274680"/>
            <a:ext cx="2057040" cy="5851080"/>
          </a:xfrm>
          <a:prstGeom prst="rect">
            <a:avLst/>
          </a:prstGeom>
          <a:noFill/>
          <a:ln w="0">
            <a:noFill/>
          </a:ln>
        </p:spPr>
        <p:txBody>
          <a:bodyPr lIns="91440" rIns="91440" tIns="45720" bIns="45720" anchor="ctr" vert="eaVert">
            <a:noAutofit/>
          </a:bodyPr>
          <a:p>
            <a:pPr indent="0" algn="ctr" defTabSz="457200">
              <a:lnSpc>
                <a:spcPct val="100000"/>
              </a:lnSpc>
              <a:buNone/>
            </a:pPr>
            <a:r>
              <a:rPr b="0" lang="en-US" sz="4400" strike="noStrike" u="none">
                <a:solidFill>
                  <a:schemeClr val="dk1"/>
                </a:solidFill>
                <a:effectLst/>
                <a:uFillTx/>
                <a:latin typeface="Calibri"/>
              </a:rPr>
              <a:t>Click to edit Master title style</a:t>
            </a:r>
            <a:endParaRPr b="0" lang="en-US" sz="4400" strike="noStrike" u="none">
              <a:solidFill>
                <a:schemeClr val="dk1"/>
              </a:solidFill>
              <a:effectLst/>
              <a:uFillTx/>
              <a:latin typeface="Calibri"/>
            </a:endParaRPr>
          </a:p>
        </p:txBody>
      </p:sp>
      <p:sp>
        <p:nvSpPr>
          <p:cNvPr id="10" name="PlaceHolder 2"/>
          <p:cNvSpPr>
            <a:spLocks noGrp="1"/>
          </p:cNvSpPr>
          <p:nvPr>
            <p:ph type="body"/>
          </p:nvPr>
        </p:nvSpPr>
        <p:spPr>
          <a:xfrm>
            <a:off x="457200" y="274680"/>
            <a:ext cx="6019560" cy="5851080"/>
          </a:xfrm>
          <a:prstGeom prst="rect">
            <a:avLst/>
          </a:prstGeom>
          <a:noFill/>
          <a:ln w="0">
            <a:noFill/>
          </a:ln>
        </p:spPr>
        <p:txBody>
          <a:bodyPr lIns="91440" rIns="91440" tIns="45720" bIns="45720" anchor="t" vert="eaVert">
            <a:noAutofit/>
          </a:bodyPr>
          <a:p>
            <a:pPr marL="343080" indent="-343080" defTabSz="457200">
              <a:lnSpc>
                <a:spcPct val="100000"/>
              </a:lnSpc>
              <a:spcBef>
                <a:spcPts val="641"/>
              </a:spcBef>
              <a:buClr>
                <a:srgbClr val="000000"/>
              </a:buClr>
              <a:buFont typeface="Arial"/>
              <a:buChar char="•"/>
            </a:pPr>
            <a:r>
              <a:rPr b="0" lang="en-US" sz="3200" strike="noStrike" u="none">
                <a:solidFill>
                  <a:schemeClr val="dk1"/>
                </a:solidFill>
                <a:effectLst/>
                <a:uFillTx/>
                <a:latin typeface="Calibri"/>
              </a:rPr>
              <a:t>Click to edit Master text styles</a:t>
            </a:r>
            <a:endParaRPr b="0" lang="en-US" sz="3200" strike="noStrike" u="none">
              <a:solidFill>
                <a:schemeClr val="dk1"/>
              </a:solidFill>
              <a:effectLst/>
              <a:uFillTx/>
              <a:latin typeface="Calibri"/>
            </a:endParaRPr>
          </a:p>
          <a:p>
            <a:pPr lvl="1" marL="743040" indent="-285840" defTabSz="457200">
              <a:lnSpc>
                <a:spcPct val="100000"/>
              </a:lnSpc>
              <a:spcBef>
                <a:spcPts val="561"/>
              </a:spcBef>
              <a:buClr>
                <a:srgbClr val="000000"/>
              </a:buClr>
              <a:buFont typeface="Arial"/>
              <a:buChar char="–"/>
            </a:pPr>
            <a:r>
              <a:rPr b="0" lang="en-US" sz="2800" strike="noStrike" u="none">
                <a:solidFill>
                  <a:schemeClr val="dk1"/>
                </a:solidFill>
                <a:effectLst/>
                <a:uFillTx/>
                <a:latin typeface="Calibri"/>
              </a:rPr>
              <a:t>Second level</a:t>
            </a:r>
            <a:endParaRPr b="0" lang="en-US" sz="2800" strike="noStrike" u="none">
              <a:solidFill>
                <a:schemeClr val="dk1"/>
              </a:solidFill>
              <a:effectLst/>
              <a:uFillTx/>
              <a:latin typeface="Calibri"/>
            </a:endParaRPr>
          </a:p>
          <a:p>
            <a:pPr lvl="2" marL="1143000" indent="-228600" defTabSz="457200">
              <a:lnSpc>
                <a:spcPct val="100000"/>
              </a:lnSpc>
              <a:spcBef>
                <a:spcPts val="479"/>
              </a:spcBef>
              <a:buClr>
                <a:srgbClr val="000000"/>
              </a:buClr>
              <a:buFont typeface="Arial"/>
              <a:buChar char="•"/>
            </a:pPr>
            <a:r>
              <a:rPr b="0" lang="en-US" sz="2400" strike="noStrike" u="none">
                <a:solidFill>
                  <a:schemeClr val="dk1"/>
                </a:solidFill>
                <a:effectLst/>
                <a:uFillTx/>
                <a:latin typeface="Calibri"/>
              </a:rPr>
              <a:t>Third level</a:t>
            </a:r>
            <a:endParaRPr b="0" lang="en-US" sz="2400" strike="noStrike" u="none">
              <a:solidFill>
                <a:schemeClr val="dk1"/>
              </a:solidFill>
              <a:effectLst/>
              <a:uFillTx/>
              <a:latin typeface="Calibri"/>
            </a:endParaRPr>
          </a:p>
          <a:p>
            <a:pPr lvl="3" marL="1600200" indent="-22860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Fourth level</a:t>
            </a:r>
            <a:endParaRPr b="0" lang="en-US" sz="2000" strike="noStrike" u="none">
              <a:solidFill>
                <a:schemeClr val="dk1"/>
              </a:solidFill>
              <a:effectLst/>
              <a:uFillTx/>
              <a:latin typeface="Calibri"/>
            </a:endParaRPr>
          </a:p>
          <a:p>
            <a:pPr lvl="4" marL="2057400" indent="-22860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Fifth level</a:t>
            </a:r>
            <a:endParaRPr b="0" lang="en-US" sz="2000" strike="noStrike" u="none">
              <a:solidFill>
                <a:schemeClr val="dk1"/>
              </a:solidFill>
              <a:effectLst/>
              <a:uFillTx/>
              <a:latin typeface="Calibri"/>
            </a:endParaRPr>
          </a:p>
        </p:txBody>
      </p:sp>
      <p:sp>
        <p:nvSpPr>
          <p:cNvPr id="11" name="PlaceHolder 3"/>
          <p:cNvSpPr>
            <a:spLocks noGrp="1"/>
          </p:cNvSpPr>
          <p:nvPr>
            <p:ph type="dt" idx="7"/>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trike="noStrike" u="none">
                <a:solidFill>
                  <a:schemeClr val="dk1">
                    <a:tint val="75000"/>
                  </a:schemeClr>
                </a:solidFill>
                <a:effectLst/>
                <a:uFillTx/>
                <a:latin typeface="Calibri"/>
              </a:defRPr>
            </a:lvl1pPr>
          </a:lstStyle>
          <a:p>
            <a:pPr indent="0" defTabSz="457200">
              <a:lnSpc>
                <a:spcPct val="100000"/>
              </a:lnSpc>
              <a:buNone/>
            </a:pPr>
            <a:r>
              <a:rPr b="0" lang="en-US"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12" name="PlaceHolder 4"/>
          <p:cNvSpPr>
            <a:spLocks noGrp="1"/>
          </p:cNvSpPr>
          <p:nvPr>
            <p:ph type="ftr" idx="8"/>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13" name="PlaceHolder 5"/>
          <p:cNvSpPr>
            <a:spLocks noGrp="1"/>
          </p:cNvSpPr>
          <p:nvPr>
            <p:ph type="sldNum" idx="9"/>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trike="noStrike" u="none">
                <a:solidFill>
                  <a:schemeClr val="dk1">
                    <a:tint val="75000"/>
                  </a:schemeClr>
                </a:solidFill>
                <a:effectLst/>
                <a:uFillTx/>
                <a:latin typeface="Calibri"/>
              </a:defRPr>
            </a:lvl1pPr>
          </a:lstStyle>
          <a:p>
            <a:pPr indent="0" algn="r" defTabSz="457200">
              <a:lnSpc>
                <a:spcPct val="100000"/>
              </a:lnSpc>
              <a:buNone/>
            </a:pPr>
            <a:fld id="{E3718036-152C-4BA4-BFD5-E67601E09DF5}" type="slidenum">
              <a:rPr b="0" lang="en-US"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and Content">
    <p:bg>
      <p:bgPr>
        <a:solidFill>
          <a:srgbClr val="ffffff"/>
        </a:solidFill>
      </p:bgPr>
    </p:bg>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274680"/>
            <a:ext cx="8229240" cy="1142640"/>
          </a:xfrm>
          <a:prstGeom prst="rect">
            <a:avLst/>
          </a:prstGeom>
          <a:noFill/>
          <a:ln w="0">
            <a:noFill/>
          </a:ln>
        </p:spPr>
        <p:txBody>
          <a:bodyPr lIns="91440" rIns="91440" tIns="45720" bIns="45720" anchor="ctr">
            <a:noAutofit/>
          </a:bodyPr>
          <a:p>
            <a:pPr indent="0" algn="ctr" defTabSz="457200">
              <a:lnSpc>
                <a:spcPct val="100000"/>
              </a:lnSpc>
              <a:buNone/>
            </a:pPr>
            <a:r>
              <a:rPr b="0" lang="en-US" sz="4400" strike="noStrike" u="none">
                <a:solidFill>
                  <a:schemeClr val="dk1"/>
                </a:solidFill>
                <a:effectLst/>
                <a:uFillTx/>
                <a:latin typeface="Calibri"/>
              </a:rPr>
              <a:t>Click to edit Master title style</a:t>
            </a:r>
            <a:endParaRPr b="0" lang="en-US" sz="4400" strike="noStrike" u="none">
              <a:solidFill>
                <a:schemeClr val="dk1"/>
              </a:solidFill>
              <a:effectLst/>
              <a:uFillTx/>
              <a:latin typeface="Calibri"/>
            </a:endParaRPr>
          </a:p>
        </p:txBody>
      </p:sp>
      <p:sp>
        <p:nvSpPr>
          <p:cNvPr id="15" name="PlaceHolder 2"/>
          <p:cNvSpPr>
            <a:spLocks noGrp="1"/>
          </p:cNvSpPr>
          <p:nvPr>
            <p:ph type="body"/>
          </p:nvPr>
        </p:nvSpPr>
        <p:spPr>
          <a:xfrm>
            <a:off x="457200" y="1600200"/>
            <a:ext cx="8229240" cy="4525560"/>
          </a:xfrm>
          <a:prstGeom prst="rect">
            <a:avLst/>
          </a:prstGeom>
          <a:noFill/>
          <a:ln w="0">
            <a:noFill/>
          </a:ln>
        </p:spPr>
        <p:txBody>
          <a:bodyPr lIns="91440" rIns="91440" tIns="45720" bIns="45720" anchor="t">
            <a:noAutofit/>
          </a:bodyPr>
          <a:p>
            <a:pPr marL="343080" indent="-343080" defTabSz="457200">
              <a:lnSpc>
                <a:spcPct val="100000"/>
              </a:lnSpc>
              <a:spcBef>
                <a:spcPts val="641"/>
              </a:spcBef>
              <a:buClr>
                <a:srgbClr val="000000"/>
              </a:buClr>
              <a:buFont typeface="Arial"/>
              <a:buChar char="•"/>
            </a:pPr>
            <a:r>
              <a:rPr b="0" lang="en-US" sz="3200" strike="noStrike" u="none">
                <a:solidFill>
                  <a:schemeClr val="dk1"/>
                </a:solidFill>
                <a:effectLst/>
                <a:uFillTx/>
                <a:latin typeface="Calibri"/>
              </a:rPr>
              <a:t>Click to edit Master text styles</a:t>
            </a:r>
            <a:endParaRPr b="0" lang="en-US" sz="3200" strike="noStrike" u="none">
              <a:solidFill>
                <a:schemeClr val="dk1"/>
              </a:solidFill>
              <a:effectLst/>
              <a:uFillTx/>
              <a:latin typeface="Calibri"/>
            </a:endParaRPr>
          </a:p>
          <a:p>
            <a:pPr lvl="1" marL="743040" indent="-285840" defTabSz="457200">
              <a:lnSpc>
                <a:spcPct val="100000"/>
              </a:lnSpc>
              <a:spcBef>
                <a:spcPts val="561"/>
              </a:spcBef>
              <a:buClr>
                <a:srgbClr val="000000"/>
              </a:buClr>
              <a:buFont typeface="Arial"/>
              <a:buChar char="–"/>
            </a:pPr>
            <a:r>
              <a:rPr b="0" lang="en-US" sz="2800" strike="noStrike" u="none">
                <a:solidFill>
                  <a:schemeClr val="dk1"/>
                </a:solidFill>
                <a:effectLst/>
                <a:uFillTx/>
                <a:latin typeface="Calibri"/>
              </a:rPr>
              <a:t>Second level</a:t>
            </a:r>
            <a:endParaRPr b="0" lang="en-US" sz="2800" strike="noStrike" u="none">
              <a:solidFill>
                <a:schemeClr val="dk1"/>
              </a:solidFill>
              <a:effectLst/>
              <a:uFillTx/>
              <a:latin typeface="Calibri"/>
            </a:endParaRPr>
          </a:p>
          <a:p>
            <a:pPr lvl="2" marL="1143000" indent="-228600" defTabSz="457200">
              <a:lnSpc>
                <a:spcPct val="100000"/>
              </a:lnSpc>
              <a:spcBef>
                <a:spcPts val="479"/>
              </a:spcBef>
              <a:buClr>
                <a:srgbClr val="000000"/>
              </a:buClr>
              <a:buFont typeface="Arial"/>
              <a:buChar char="•"/>
            </a:pPr>
            <a:r>
              <a:rPr b="0" lang="en-US" sz="2400" strike="noStrike" u="none">
                <a:solidFill>
                  <a:schemeClr val="dk1"/>
                </a:solidFill>
                <a:effectLst/>
                <a:uFillTx/>
                <a:latin typeface="Calibri"/>
              </a:rPr>
              <a:t>Third level</a:t>
            </a:r>
            <a:endParaRPr b="0" lang="en-US" sz="2400" strike="noStrike" u="none">
              <a:solidFill>
                <a:schemeClr val="dk1"/>
              </a:solidFill>
              <a:effectLst/>
              <a:uFillTx/>
              <a:latin typeface="Calibri"/>
            </a:endParaRPr>
          </a:p>
          <a:p>
            <a:pPr lvl="3" marL="1600200" indent="-22860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Fourth level</a:t>
            </a:r>
            <a:endParaRPr b="0" lang="en-US" sz="2000" strike="noStrike" u="none">
              <a:solidFill>
                <a:schemeClr val="dk1"/>
              </a:solidFill>
              <a:effectLst/>
              <a:uFillTx/>
              <a:latin typeface="Calibri"/>
            </a:endParaRPr>
          </a:p>
          <a:p>
            <a:pPr lvl="4" marL="2057400" indent="-22860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Fifth level</a:t>
            </a:r>
            <a:endParaRPr b="0" lang="en-US" sz="2000" strike="noStrike" u="none">
              <a:solidFill>
                <a:schemeClr val="dk1"/>
              </a:solidFill>
              <a:effectLst/>
              <a:uFillTx/>
              <a:latin typeface="Calibri"/>
            </a:endParaRPr>
          </a:p>
        </p:txBody>
      </p:sp>
      <p:sp>
        <p:nvSpPr>
          <p:cNvPr id="16" name="PlaceHolder 3"/>
          <p:cNvSpPr>
            <a:spLocks noGrp="1"/>
          </p:cNvSpPr>
          <p:nvPr>
            <p:ph type="dt" idx="10"/>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trike="noStrike" u="none">
                <a:solidFill>
                  <a:schemeClr val="dk1">
                    <a:tint val="75000"/>
                  </a:schemeClr>
                </a:solidFill>
                <a:effectLst/>
                <a:uFillTx/>
                <a:latin typeface="Calibri"/>
              </a:defRPr>
            </a:lvl1pPr>
          </a:lstStyle>
          <a:p>
            <a:pPr indent="0" defTabSz="457200">
              <a:lnSpc>
                <a:spcPct val="100000"/>
              </a:lnSpc>
              <a:buNone/>
            </a:pPr>
            <a:r>
              <a:rPr b="0" lang="en-US"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17" name="PlaceHolder 4"/>
          <p:cNvSpPr>
            <a:spLocks noGrp="1"/>
          </p:cNvSpPr>
          <p:nvPr>
            <p:ph type="ftr" idx="11"/>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18" name="PlaceHolder 5"/>
          <p:cNvSpPr>
            <a:spLocks noGrp="1"/>
          </p:cNvSpPr>
          <p:nvPr>
            <p:ph type="sldNum" idx="12"/>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trike="noStrike" u="none">
                <a:solidFill>
                  <a:schemeClr val="dk1">
                    <a:tint val="75000"/>
                  </a:schemeClr>
                </a:solidFill>
                <a:effectLst/>
                <a:uFillTx/>
                <a:latin typeface="Calibri"/>
              </a:defRPr>
            </a:lvl1pPr>
          </a:lstStyle>
          <a:p>
            <a:pPr indent="0" algn="r" defTabSz="457200">
              <a:lnSpc>
                <a:spcPct val="100000"/>
              </a:lnSpc>
              <a:buNone/>
            </a:pPr>
            <a:fld id="{4962AA47-A6F2-4ADF-9ED5-7DF0034A1B74}" type="slidenum">
              <a:rPr b="0" lang="en-US"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Section Header">
    <p:bg>
      <p:bgPr>
        <a:solidFill>
          <a:srgbClr val="ffffff"/>
        </a:solidFill>
      </p:bgPr>
    </p:bg>
    <p:spTree>
      <p:nvGrpSpPr>
        <p:cNvPr id="1" name=""/>
        <p:cNvGrpSpPr/>
        <p:nvPr/>
      </p:nvGrpSpPr>
      <p:grpSpPr>
        <a:xfrm>
          <a:off x="0" y="0"/>
          <a:ext cx="0" cy="0"/>
          <a:chOff x="0" y="0"/>
          <a:chExt cx="0" cy="0"/>
        </a:xfrm>
      </p:grpSpPr>
      <p:sp>
        <p:nvSpPr>
          <p:cNvPr id="19" name="PlaceHolder 1"/>
          <p:cNvSpPr>
            <a:spLocks noGrp="1"/>
          </p:cNvSpPr>
          <p:nvPr>
            <p:ph type="title"/>
          </p:nvPr>
        </p:nvSpPr>
        <p:spPr>
          <a:xfrm>
            <a:off x="722160" y="4406760"/>
            <a:ext cx="7772040" cy="1361880"/>
          </a:xfrm>
          <a:prstGeom prst="rect">
            <a:avLst/>
          </a:prstGeom>
          <a:noFill/>
          <a:ln w="0">
            <a:noFill/>
          </a:ln>
        </p:spPr>
        <p:txBody>
          <a:bodyPr lIns="91440" rIns="91440" tIns="45720" bIns="45720" anchor="t">
            <a:noAutofit/>
          </a:bodyPr>
          <a:p>
            <a:pPr indent="0" defTabSz="457200">
              <a:lnSpc>
                <a:spcPct val="100000"/>
              </a:lnSpc>
              <a:buNone/>
            </a:pPr>
            <a:r>
              <a:rPr b="1" lang="en-US" sz="4000" strike="noStrike" u="none" cap="all">
                <a:solidFill>
                  <a:schemeClr val="dk1"/>
                </a:solidFill>
                <a:effectLst/>
                <a:uFillTx/>
                <a:latin typeface="Calibri"/>
              </a:rPr>
              <a:t>Click to edit Master title style</a:t>
            </a:r>
            <a:endParaRPr b="0" lang="en-US" sz="4000" strike="noStrike" u="none">
              <a:solidFill>
                <a:schemeClr val="dk1"/>
              </a:solidFill>
              <a:effectLst/>
              <a:uFillTx/>
              <a:latin typeface="Calibri"/>
            </a:endParaRPr>
          </a:p>
        </p:txBody>
      </p:sp>
      <p:sp>
        <p:nvSpPr>
          <p:cNvPr id="20" name="PlaceHolder 2"/>
          <p:cNvSpPr>
            <a:spLocks noGrp="1"/>
          </p:cNvSpPr>
          <p:nvPr>
            <p:ph type="body"/>
          </p:nvPr>
        </p:nvSpPr>
        <p:spPr>
          <a:xfrm>
            <a:off x="722160" y="2906640"/>
            <a:ext cx="7772040" cy="1499760"/>
          </a:xfrm>
          <a:prstGeom prst="rect">
            <a:avLst/>
          </a:prstGeom>
          <a:noFill/>
          <a:ln w="0">
            <a:noFill/>
          </a:ln>
        </p:spPr>
        <p:txBody>
          <a:bodyPr lIns="91440" rIns="91440" tIns="45720" bIns="45720" anchor="b">
            <a:noAutofit/>
          </a:bodyPr>
          <a:p>
            <a:pPr indent="0" defTabSz="457200">
              <a:lnSpc>
                <a:spcPct val="100000"/>
              </a:lnSpc>
              <a:spcBef>
                <a:spcPts val="400"/>
              </a:spcBef>
              <a:buNone/>
              <a:tabLst>
                <a:tab algn="l" pos="0"/>
              </a:tabLst>
            </a:pPr>
            <a:r>
              <a:rPr b="0" lang="en-US" sz="2000" strike="noStrike" u="none">
                <a:solidFill>
                  <a:schemeClr val="dk1">
                    <a:tint val="75000"/>
                  </a:schemeClr>
                </a:solidFill>
                <a:effectLst/>
                <a:uFillTx/>
                <a:latin typeface="Calibri"/>
              </a:rPr>
              <a:t>Click to edit Master text styles</a:t>
            </a:r>
            <a:endParaRPr b="0" lang="en-US" sz="2000" strike="noStrike" u="none">
              <a:solidFill>
                <a:schemeClr val="dk1"/>
              </a:solidFill>
              <a:effectLst/>
              <a:uFillTx/>
              <a:latin typeface="Calibri"/>
            </a:endParaRPr>
          </a:p>
        </p:txBody>
      </p:sp>
      <p:sp>
        <p:nvSpPr>
          <p:cNvPr id="21" name="PlaceHolder 3"/>
          <p:cNvSpPr>
            <a:spLocks noGrp="1"/>
          </p:cNvSpPr>
          <p:nvPr>
            <p:ph type="dt" idx="13"/>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trike="noStrike" u="none">
                <a:solidFill>
                  <a:schemeClr val="dk1">
                    <a:tint val="75000"/>
                  </a:schemeClr>
                </a:solidFill>
                <a:effectLst/>
                <a:uFillTx/>
                <a:latin typeface="Calibri"/>
              </a:defRPr>
            </a:lvl1pPr>
          </a:lstStyle>
          <a:p>
            <a:pPr indent="0" defTabSz="457200">
              <a:lnSpc>
                <a:spcPct val="100000"/>
              </a:lnSpc>
              <a:buNone/>
            </a:pPr>
            <a:r>
              <a:rPr b="0" lang="en-US"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22" name="PlaceHolder 4"/>
          <p:cNvSpPr>
            <a:spLocks noGrp="1"/>
          </p:cNvSpPr>
          <p:nvPr>
            <p:ph type="ftr" idx="14"/>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23" name="PlaceHolder 5"/>
          <p:cNvSpPr>
            <a:spLocks noGrp="1"/>
          </p:cNvSpPr>
          <p:nvPr>
            <p:ph type="sldNum" idx="15"/>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trike="noStrike" u="none">
                <a:solidFill>
                  <a:schemeClr val="dk1">
                    <a:tint val="75000"/>
                  </a:schemeClr>
                </a:solidFill>
                <a:effectLst/>
                <a:uFillTx/>
                <a:latin typeface="Calibri"/>
              </a:defRPr>
            </a:lvl1pPr>
          </a:lstStyle>
          <a:p>
            <a:pPr indent="0" algn="r" defTabSz="457200">
              <a:lnSpc>
                <a:spcPct val="100000"/>
              </a:lnSpc>
              <a:buNone/>
            </a:pPr>
            <a:fld id="{53514927-5F85-4D7F-AE40-211055E59F78}" type="slidenum">
              <a:rPr b="0" lang="en-US"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wo Content">
    <p:bg>
      <p:bgPr>
        <a:solidFill>
          <a:srgbClr val="ffffff"/>
        </a:solidFill>
      </p:bgPr>
    </p:bg>
    <p:spTree>
      <p:nvGrpSpPr>
        <p:cNvPr id="1" name=""/>
        <p:cNvGrpSpPr/>
        <p:nvPr/>
      </p:nvGrpSpPr>
      <p:grpSpPr>
        <a:xfrm>
          <a:off x="0" y="0"/>
          <a:ext cx="0" cy="0"/>
          <a:chOff x="0" y="0"/>
          <a:chExt cx="0" cy="0"/>
        </a:xfrm>
      </p:grpSpPr>
      <p:sp>
        <p:nvSpPr>
          <p:cNvPr id="24" name="PlaceHolder 1"/>
          <p:cNvSpPr>
            <a:spLocks noGrp="1"/>
          </p:cNvSpPr>
          <p:nvPr>
            <p:ph type="title"/>
          </p:nvPr>
        </p:nvSpPr>
        <p:spPr>
          <a:xfrm>
            <a:off x="457200" y="274680"/>
            <a:ext cx="8229240" cy="1142640"/>
          </a:xfrm>
          <a:prstGeom prst="rect">
            <a:avLst/>
          </a:prstGeom>
          <a:noFill/>
          <a:ln w="0">
            <a:noFill/>
          </a:ln>
        </p:spPr>
        <p:txBody>
          <a:bodyPr lIns="91440" rIns="91440" tIns="45720" bIns="45720" anchor="ctr">
            <a:noAutofit/>
          </a:bodyPr>
          <a:p>
            <a:pPr indent="0" algn="ctr" defTabSz="457200">
              <a:lnSpc>
                <a:spcPct val="100000"/>
              </a:lnSpc>
              <a:buNone/>
            </a:pPr>
            <a:r>
              <a:rPr b="0" lang="en-US" sz="4400" strike="noStrike" u="none">
                <a:solidFill>
                  <a:schemeClr val="dk1"/>
                </a:solidFill>
                <a:effectLst/>
                <a:uFillTx/>
                <a:latin typeface="Calibri"/>
              </a:rPr>
              <a:t>Click to edit Master title style</a:t>
            </a:r>
            <a:endParaRPr b="0" lang="en-US" sz="4400" strike="noStrike" u="none">
              <a:solidFill>
                <a:schemeClr val="dk1"/>
              </a:solidFill>
              <a:effectLst/>
              <a:uFillTx/>
              <a:latin typeface="Calibri"/>
            </a:endParaRPr>
          </a:p>
        </p:txBody>
      </p:sp>
      <p:sp>
        <p:nvSpPr>
          <p:cNvPr id="25" name="PlaceHolder 2"/>
          <p:cNvSpPr>
            <a:spLocks noGrp="1"/>
          </p:cNvSpPr>
          <p:nvPr>
            <p:ph type="body"/>
          </p:nvPr>
        </p:nvSpPr>
        <p:spPr>
          <a:xfrm>
            <a:off x="457200" y="1600200"/>
            <a:ext cx="4038120" cy="4525560"/>
          </a:xfrm>
          <a:prstGeom prst="rect">
            <a:avLst/>
          </a:prstGeom>
          <a:noFill/>
          <a:ln w="0">
            <a:noFill/>
          </a:ln>
        </p:spPr>
        <p:txBody>
          <a:bodyPr lIns="91440" rIns="91440" tIns="45720" bIns="45720" anchor="t">
            <a:noAutofit/>
          </a:bodyPr>
          <a:p>
            <a:pPr marL="343080" indent="-343080" defTabSz="457200">
              <a:lnSpc>
                <a:spcPct val="100000"/>
              </a:lnSpc>
              <a:spcBef>
                <a:spcPts val="561"/>
              </a:spcBef>
              <a:buClr>
                <a:srgbClr val="000000"/>
              </a:buClr>
              <a:buFont typeface="Arial"/>
              <a:buChar char="•"/>
            </a:pPr>
            <a:r>
              <a:rPr b="0" lang="en-US" sz="2800" strike="noStrike" u="none">
                <a:solidFill>
                  <a:schemeClr val="dk1"/>
                </a:solidFill>
                <a:effectLst/>
                <a:uFillTx/>
                <a:latin typeface="Calibri"/>
              </a:rPr>
              <a:t>Click to edit Master text styles</a:t>
            </a:r>
            <a:endParaRPr b="0" lang="en-US" sz="2800" strike="noStrike" u="none">
              <a:solidFill>
                <a:schemeClr val="dk1"/>
              </a:solidFill>
              <a:effectLst/>
              <a:uFillTx/>
              <a:latin typeface="Calibri"/>
            </a:endParaRPr>
          </a:p>
          <a:p>
            <a:pPr lvl="1" marL="743040" indent="-285840" defTabSz="457200">
              <a:lnSpc>
                <a:spcPct val="100000"/>
              </a:lnSpc>
              <a:spcBef>
                <a:spcPts val="479"/>
              </a:spcBef>
              <a:buClr>
                <a:srgbClr val="000000"/>
              </a:buClr>
              <a:buFont typeface="Arial"/>
              <a:buChar char="–"/>
            </a:pPr>
            <a:r>
              <a:rPr b="0" lang="en-US" sz="2400" strike="noStrike" u="none">
                <a:solidFill>
                  <a:schemeClr val="dk1"/>
                </a:solidFill>
                <a:effectLst/>
                <a:uFillTx/>
                <a:latin typeface="Calibri"/>
              </a:rPr>
              <a:t>Second level</a:t>
            </a:r>
            <a:endParaRPr b="0" lang="en-US" sz="2400" strike="noStrike" u="none">
              <a:solidFill>
                <a:schemeClr val="dk1"/>
              </a:solidFill>
              <a:effectLst/>
              <a:uFillTx/>
              <a:latin typeface="Calibri"/>
            </a:endParaRPr>
          </a:p>
          <a:p>
            <a:pPr lvl="2" marL="1143000" indent="-22860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Third level</a:t>
            </a:r>
            <a:endParaRPr b="0" lang="en-US" sz="2000" strike="noStrike" u="none">
              <a:solidFill>
                <a:schemeClr val="dk1"/>
              </a:solidFill>
              <a:effectLst/>
              <a:uFillTx/>
              <a:latin typeface="Calibri"/>
            </a:endParaRPr>
          </a:p>
          <a:p>
            <a:pPr lvl="3" marL="1600200" indent="-228600" defTabSz="457200">
              <a:lnSpc>
                <a:spcPct val="100000"/>
              </a:lnSpc>
              <a:spcBef>
                <a:spcPts val="360"/>
              </a:spcBef>
              <a:buClr>
                <a:srgbClr val="000000"/>
              </a:buClr>
              <a:buFont typeface="Arial"/>
              <a:buChar char="–"/>
            </a:pPr>
            <a:r>
              <a:rPr b="0" lang="en-US" sz="1800" strike="noStrike" u="none">
                <a:solidFill>
                  <a:schemeClr val="dk1"/>
                </a:solidFill>
                <a:effectLst/>
                <a:uFillTx/>
                <a:latin typeface="Calibri"/>
              </a:rPr>
              <a:t>Fourth level</a:t>
            </a:r>
            <a:endParaRPr b="0" lang="en-US" sz="1800" strike="noStrike" u="none">
              <a:solidFill>
                <a:schemeClr val="dk1"/>
              </a:solidFill>
              <a:effectLst/>
              <a:uFillTx/>
              <a:latin typeface="Calibri"/>
            </a:endParaRPr>
          </a:p>
          <a:p>
            <a:pPr lvl="4" marL="2057400" indent="-228600" defTabSz="457200">
              <a:lnSpc>
                <a:spcPct val="100000"/>
              </a:lnSpc>
              <a:spcBef>
                <a:spcPts val="360"/>
              </a:spcBef>
              <a:buClr>
                <a:srgbClr val="000000"/>
              </a:buClr>
              <a:buFont typeface="Arial"/>
              <a:buChar char="»"/>
            </a:pPr>
            <a:r>
              <a:rPr b="0" lang="en-US" sz="1800" strike="noStrike" u="none">
                <a:solidFill>
                  <a:schemeClr val="dk1"/>
                </a:solidFill>
                <a:effectLst/>
                <a:uFillTx/>
                <a:latin typeface="Calibri"/>
              </a:rPr>
              <a:t>Fifth level</a:t>
            </a:r>
            <a:endParaRPr b="0" lang="en-US" sz="1800" strike="noStrike" u="none">
              <a:solidFill>
                <a:schemeClr val="dk1"/>
              </a:solidFill>
              <a:effectLst/>
              <a:uFillTx/>
              <a:latin typeface="Calibri"/>
            </a:endParaRPr>
          </a:p>
        </p:txBody>
      </p:sp>
      <p:sp>
        <p:nvSpPr>
          <p:cNvPr id="26" name="PlaceHolder 3"/>
          <p:cNvSpPr>
            <a:spLocks noGrp="1"/>
          </p:cNvSpPr>
          <p:nvPr>
            <p:ph type="body"/>
          </p:nvPr>
        </p:nvSpPr>
        <p:spPr>
          <a:xfrm>
            <a:off x="4648320" y="1600200"/>
            <a:ext cx="4038120" cy="4525560"/>
          </a:xfrm>
          <a:prstGeom prst="rect">
            <a:avLst/>
          </a:prstGeom>
          <a:noFill/>
          <a:ln w="0">
            <a:noFill/>
          </a:ln>
        </p:spPr>
        <p:txBody>
          <a:bodyPr lIns="91440" rIns="91440" tIns="45720" bIns="45720" anchor="t">
            <a:noAutofit/>
          </a:bodyPr>
          <a:p>
            <a:pPr marL="343080" indent="-343080" defTabSz="457200">
              <a:lnSpc>
                <a:spcPct val="100000"/>
              </a:lnSpc>
              <a:spcBef>
                <a:spcPts val="561"/>
              </a:spcBef>
              <a:buClr>
                <a:srgbClr val="000000"/>
              </a:buClr>
              <a:buFont typeface="Arial"/>
              <a:buChar char="•"/>
            </a:pPr>
            <a:r>
              <a:rPr b="0" lang="en-US" sz="2800" strike="noStrike" u="none">
                <a:solidFill>
                  <a:schemeClr val="dk1"/>
                </a:solidFill>
                <a:effectLst/>
                <a:uFillTx/>
                <a:latin typeface="Calibri"/>
              </a:rPr>
              <a:t>Click to edit Master text styles</a:t>
            </a:r>
            <a:endParaRPr b="0" lang="en-US" sz="2800" strike="noStrike" u="none">
              <a:solidFill>
                <a:schemeClr val="dk1"/>
              </a:solidFill>
              <a:effectLst/>
              <a:uFillTx/>
              <a:latin typeface="Calibri"/>
            </a:endParaRPr>
          </a:p>
          <a:p>
            <a:pPr lvl="1" marL="743040" indent="-285840" defTabSz="457200">
              <a:lnSpc>
                <a:spcPct val="100000"/>
              </a:lnSpc>
              <a:spcBef>
                <a:spcPts val="479"/>
              </a:spcBef>
              <a:buClr>
                <a:srgbClr val="000000"/>
              </a:buClr>
              <a:buFont typeface="Arial"/>
              <a:buChar char="–"/>
            </a:pPr>
            <a:r>
              <a:rPr b="0" lang="en-US" sz="2400" strike="noStrike" u="none">
                <a:solidFill>
                  <a:schemeClr val="dk1"/>
                </a:solidFill>
                <a:effectLst/>
                <a:uFillTx/>
                <a:latin typeface="Calibri"/>
              </a:rPr>
              <a:t>Second level</a:t>
            </a:r>
            <a:endParaRPr b="0" lang="en-US" sz="2400" strike="noStrike" u="none">
              <a:solidFill>
                <a:schemeClr val="dk1"/>
              </a:solidFill>
              <a:effectLst/>
              <a:uFillTx/>
              <a:latin typeface="Calibri"/>
            </a:endParaRPr>
          </a:p>
          <a:p>
            <a:pPr lvl="2" marL="1143000" indent="-22860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Third level</a:t>
            </a:r>
            <a:endParaRPr b="0" lang="en-US" sz="2000" strike="noStrike" u="none">
              <a:solidFill>
                <a:schemeClr val="dk1"/>
              </a:solidFill>
              <a:effectLst/>
              <a:uFillTx/>
              <a:latin typeface="Calibri"/>
            </a:endParaRPr>
          </a:p>
          <a:p>
            <a:pPr lvl="3" marL="1600200" indent="-228600" defTabSz="457200">
              <a:lnSpc>
                <a:spcPct val="100000"/>
              </a:lnSpc>
              <a:spcBef>
                <a:spcPts val="360"/>
              </a:spcBef>
              <a:buClr>
                <a:srgbClr val="000000"/>
              </a:buClr>
              <a:buFont typeface="Arial"/>
              <a:buChar char="–"/>
            </a:pPr>
            <a:r>
              <a:rPr b="0" lang="en-US" sz="1800" strike="noStrike" u="none">
                <a:solidFill>
                  <a:schemeClr val="dk1"/>
                </a:solidFill>
                <a:effectLst/>
                <a:uFillTx/>
                <a:latin typeface="Calibri"/>
              </a:rPr>
              <a:t>Fourth level</a:t>
            </a:r>
            <a:endParaRPr b="0" lang="en-US" sz="1800" strike="noStrike" u="none">
              <a:solidFill>
                <a:schemeClr val="dk1"/>
              </a:solidFill>
              <a:effectLst/>
              <a:uFillTx/>
              <a:latin typeface="Calibri"/>
            </a:endParaRPr>
          </a:p>
          <a:p>
            <a:pPr lvl="4" marL="2057400" indent="-228600" defTabSz="457200">
              <a:lnSpc>
                <a:spcPct val="100000"/>
              </a:lnSpc>
              <a:spcBef>
                <a:spcPts val="360"/>
              </a:spcBef>
              <a:buClr>
                <a:srgbClr val="000000"/>
              </a:buClr>
              <a:buFont typeface="Arial"/>
              <a:buChar char="»"/>
            </a:pPr>
            <a:r>
              <a:rPr b="0" lang="en-US" sz="1800" strike="noStrike" u="none">
                <a:solidFill>
                  <a:schemeClr val="dk1"/>
                </a:solidFill>
                <a:effectLst/>
                <a:uFillTx/>
                <a:latin typeface="Calibri"/>
              </a:rPr>
              <a:t>Fifth level</a:t>
            </a:r>
            <a:endParaRPr b="0" lang="en-US" sz="1800" strike="noStrike" u="none">
              <a:solidFill>
                <a:schemeClr val="dk1"/>
              </a:solidFill>
              <a:effectLst/>
              <a:uFillTx/>
              <a:latin typeface="Calibri"/>
            </a:endParaRPr>
          </a:p>
        </p:txBody>
      </p:sp>
      <p:sp>
        <p:nvSpPr>
          <p:cNvPr id="27" name="PlaceHolder 4"/>
          <p:cNvSpPr>
            <a:spLocks noGrp="1"/>
          </p:cNvSpPr>
          <p:nvPr>
            <p:ph type="dt" idx="16"/>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trike="noStrike" u="none">
                <a:solidFill>
                  <a:schemeClr val="dk1">
                    <a:tint val="75000"/>
                  </a:schemeClr>
                </a:solidFill>
                <a:effectLst/>
                <a:uFillTx/>
                <a:latin typeface="Calibri"/>
              </a:defRPr>
            </a:lvl1pPr>
          </a:lstStyle>
          <a:p>
            <a:pPr indent="0" defTabSz="457200">
              <a:lnSpc>
                <a:spcPct val="100000"/>
              </a:lnSpc>
              <a:buNone/>
            </a:pPr>
            <a:r>
              <a:rPr b="0" lang="en-US"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28" name="PlaceHolder 5"/>
          <p:cNvSpPr>
            <a:spLocks noGrp="1"/>
          </p:cNvSpPr>
          <p:nvPr>
            <p:ph type="ftr" idx="17"/>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29" name="PlaceHolder 6"/>
          <p:cNvSpPr>
            <a:spLocks noGrp="1"/>
          </p:cNvSpPr>
          <p:nvPr>
            <p:ph type="sldNum" idx="18"/>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trike="noStrike" u="none">
                <a:solidFill>
                  <a:schemeClr val="dk1">
                    <a:tint val="75000"/>
                  </a:schemeClr>
                </a:solidFill>
                <a:effectLst/>
                <a:uFillTx/>
                <a:latin typeface="Calibri"/>
              </a:defRPr>
            </a:lvl1pPr>
          </a:lstStyle>
          <a:p>
            <a:pPr indent="0" algn="r" defTabSz="457200">
              <a:lnSpc>
                <a:spcPct val="100000"/>
              </a:lnSpc>
              <a:buNone/>
            </a:pPr>
            <a:fld id="{8FA63BB1-A2D2-40ED-A62E-0410E884A784}" type="slidenum">
              <a:rPr b="0" lang="en-US"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mparison">
    <p:bg>
      <p:bgPr>
        <a:solidFill>
          <a:srgbClr val="ffffff"/>
        </a:solidFill>
      </p:bgPr>
    </p:bg>
    <p:spTree>
      <p:nvGrpSpPr>
        <p:cNvPr id="1" name=""/>
        <p:cNvGrpSpPr/>
        <p:nvPr/>
      </p:nvGrpSpPr>
      <p:grpSpPr>
        <a:xfrm>
          <a:off x="0" y="0"/>
          <a:ext cx="0" cy="0"/>
          <a:chOff x="0" y="0"/>
          <a:chExt cx="0" cy="0"/>
        </a:xfrm>
      </p:grpSpPr>
      <p:sp>
        <p:nvSpPr>
          <p:cNvPr id="30" name="PlaceHolder 1"/>
          <p:cNvSpPr>
            <a:spLocks noGrp="1"/>
          </p:cNvSpPr>
          <p:nvPr>
            <p:ph type="title"/>
          </p:nvPr>
        </p:nvSpPr>
        <p:spPr>
          <a:xfrm>
            <a:off x="457200" y="274680"/>
            <a:ext cx="8229240" cy="1142640"/>
          </a:xfrm>
          <a:prstGeom prst="rect">
            <a:avLst/>
          </a:prstGeom>
          <a:noFill/>
          <a:ln w="0">
            <a:noFill/>
          </a:ln>
        </p:spPr>
        <p:txBody>
          <a:bodyPr lIns="91440" rIns="91440" tIns="45720" bIns="45720" anchor="ctr">
            <a:noAutofit/>
          </a:bodyPr>
          <a:p>
            <a:pPr indent="0" algn="ctr" defTabSz="457200">
              <a:lnSpc>
                <a:spcPct val="100000"/>
              </a:lnSpc>
              <a:buNone/>
            </a:pPr>
            <a:r>
              <a:rPr b="0" lang="en-US" sz="4400" strike="noStrike" u="none">
                <a:solidFill>
                  <a:schemeClr val="dk1"/>
                </a:solidFill>
                <a:effectLst/>
                <a:uFillTx/>
                <a:latin typeface="Calibri"/>
              </a:rPr>
              <a:t>Click to edit Master title style</a:t>
            </a:r>
            <a:endParaRPr b="0" lang="en-US" sz="4400" strike="noStrike" u="none">
              <a:solidFill>
                <a:schemeClr val="dk1"/>
              </a:solidFill>
              <a:effectLst/>
              <a:uFillTx/>
              <a:latin typeface="Calibri"/>
            </a:endParaRPr>
          </a:p>
        </p:txBody>
      </p:sp>
      <p:sp>
        <p:nvSpPr>
          <p:cNvPr id="31" name="PlaceHolder 2"/>
          <p:cNvSpPr>
            <a:spLocks noGrp="1"/>
          </p:cNvSpPr>
          <p:nvPr>
            <p:ph type="body"/>
          </p:nvPr>
        </p:nvSpPr>
        <p:spPr>
          <a:xfrm>
            <a:off x="457200" y="1535040"/>
            <a:ext cx="4039920" cy="639360"/>
          </a:xfrm>
          <a:prstGeom prst="rect">
            <a:avLst/>
          </a:prstGeom>
          <a:noFill/>
          <a:ln w="0">
            <a:noFill/>
          </a:ln>
        </p:spPr>
        <p:txBody>
          <a:bodyPr lIns="91440" rIns="91440" tIns="45720" bIns="45720" anchor="b">
            <a:noAutofit/>
          </a:bodyPr>
          <a:p>
            <a:pPr indent="0" defTabSz="457200">
              <a:lnSpc>
                <a:spcPct val="100000"/>
              </a:lnSpc>
              <a:spcBef>
                <a:spcPts val="479"/>
              </a:spcBef>
              <a:buNone/>
              <a:tabLst>
                <a:tab algn="l" pos="0"/>
              </a:tabLst>
            </a:pPr>
            <a:r>
              <a:rPr b="1" lang="en-US" sz="2400" strike="noStrike" u="none">
                <a:solidFill>
                  <a:schemeClr val="dk1"/>
                </a:solidFill>
                <a:effectLst/>
                <a:uFillTx/>
                <a:latin typeface="Calibri"/>
              </a:rPr>
              <a:t>Click to edit Master text styles</a:t>
            </a:r>
            <a:endParaRPr b="0" lang="en-US" sz="2400" strike="noStrike" u="none">
              <a:solidFill>
                <a:schemeClr val="dk1"/>
              </a:solidFill>
              <a:effectLst/>
              <a:uFillTx/>
              <a:latin typeface="Calibri"/>
            </a:endParaRPr>
          </a:p>
        </p:txBody>
      </p:sp>
      <p:sp>
        <p:nvSpPr>
          <p:cNvPr id="32" name="PlaceHolder 3"/>
          <p:cNvSpPr>
            <a:spLocks noGrp="1"/>
          </p:cNvSpPr>
          <p:nvPr>
            <p:ph type="body"/>
          </p:nvPr>
        </p:nvSpPr>
        <p:spPr>
          <a:xfrm>
            <a:off x="457200" y="2174760"/>
            <a:ext cx="4039920" cy="3951000"/>
          </a:xfrm>
          <a:prstGeom prst="rect">
            <a:avLst/>
          </a:prstGeom>
          <a:noFill/>
          <a:ln w="0">
            <a:noFill/>
          </a:ln>
        </p:spPr>
        <p:txBody>
          <a:bodyPr lIns="91440" rIns="91440" tIns="45720" bIns="45720" anchor="t">
            <a:noAutofit/>
          </a:bodyPr>
          <a:p>
            <a:pPr marL="343080" indent="-343080" defTabSz="457200">
              <a:lnSpc>
                <a:spcPct val="100000"/>
              </a:lnSpc>
              <a:spcBef>
                <a:spcPts val="479"/>
              </a:spcBef>
              <a:buClr>
                <a:srgbClr val="000000"/>
              </a:buClr>
              <a:buFont typeface="Arial"/>
              <a:buChar char="•"/>
            </a:pPr>
            <a:r>
              <a:rPr b="0" lang="en-US" sz="2400" strike="noStrike" u="none">
                <a:solidFill>
                  <a:schemeClr val="dk1"/>
                </a:solidFill>
                <a:effectLst/>
                <a:uFillTx/>
                <a:latin typeface="Calibri"/>
              </a:rPr>
              <a:t>Click to edit Master text styles</a:t>
            </a:r>
            <a:endParaRPr b="0" lang="en-US" sz="2400" strike="noStrike" u="none">
              <a:solidFill>
                <a:schemeClr val="dk1"/>
              </a:solidFill>
              <a:effectLst/>
              <a:uFillTx/>
              <a:latin typeface="Calibri"/>
            </a:endParaRPr>
          </a:p>
          <a:p>
            <a:pPr lvl="1" marL="743040" indent="-28584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Second level</a:t>
            </a:r>
            <a:endParaRPr b="0" lang="en-US" sz="2000" strike="noStrike" u="none">
              <a:solidFill>
                <a:schemeClr val="dk1"/>
              </a:solidFill>
              <a:effectLst/>
              <a:uFillTx/>
              <a:latin typeface="Calibri"/>
            </a:endParaRPr>
          </a:p>
          <a:p>
            <a:pPr lvl="2" marL="1143000" indent="-228600" defTabSz="457200">
              <a:lnSpc>
                <a:spcPct val="100000"/>
              </a:lnSpc>
              <a:spcBef>
                <a:spcPts val="360"/>
              </a:spcBef>
              <a:buClr>
                <a:srgbClr val="000000"/>
              </a:buClr>
              <a:buFont typeface="Arial"/>
              <a:buChar char="•"/>
            </a:pPr>
            <a:r>
              <a:rPr b="0" lang="en-US" sz="1800" strike="noStrike" u="none">
                <a:solidFill>
                  <a:schemeClr val="dk1"/>
                </a:solidFill>
                <a:effectLst/>
                <a:uFillTx/>
                <a:latin typeface="Calibri"/>
              </a:rPr>
              <a:t>Third level</a:t>
            </a:r>
            <a:endParaRPr b="0" lang="en-US" sz="1800" strike="noStrike" u="none">
              <a:solidFill>
                <a:schemeClr val="dk1"/>
              </a:solidFill>
              <a:effectLst/>
              <a:uFillTx/>
              <a:latin typeface="Calibri"/>
            </a:endParaRPr>
          </a:p>
          <a:p>
            <a:pPr lvl="3" marL="1600200" indent="-228600" defTabSz="457200">
              <a:lnSpc>
                <a:spcPct val="100000"/>
              </a:lnSpc>
              <a:spcBef>
                <a:spcPts val="320"/>
              </a:spcBef>
              <a:buClr>
                <a:srgbClr val="000000"/>
              </a:buClr>
              <a:buFont typeface="Arial"/>
              <a:buChar char="–"/>
            </a:pPr>
            <a:r>
              <a:rPr b="0" lang="en-US" sz="1600" strike="noStrike" u="none">
                <a:solidFill>
                  <a:schemeClr val="dk1"/>
                </a:solidFill>
                <a:effectLst/>
                <a:uFillTx/>
                <a:latin typeface="Calibri"/>
              </a:rPr>
              <a:t>Fourth level</a:t>
            </a:r>
            <a:endParaRPr b="0" lang="en-US" sz="1600" strike="noStrike" u="none">
              <a:solidFill>
                <a:schemeClr val="dk1"/>
              </a:solidFill>
              <a:effectLst/>
              <a:uFillTx/>
              <a:latin typeface="Calibri"/>
            </a:endParaRPr>
          </a:p>
          <a:p>
            <a:pPr lvl="4" marL="2057400" indent="-228600" defTabSz="457200">
              <a:lnSpc>
                <a:spcPct val="100000"/>
              </a:lnSpc>
              <a:spcBef>
                <a:spcPts val="320"/>
              </a:spcBef>
              <a:buClr>
                <a:srgbClr val="000000"/>
              </a:buClr>
              <a:buFont typeface="Arial"/>
              <a:buChar char="»"/>
            </a:pPr>
            <a:r>
              <a:rPr b="0" lang="en-US" sz="1600" strike="noStrike" u="none">
                <a:solidFill>
                  <a:schemeClr val="dk1"/>
                </a:solidFill>
                <a:effectLst/>
                <a:uFillTx/>
                <a:latin typeface="Calibri"/>
              </a:rPr>
              <a:t>Fifth level</a:t>
            </a:r>
            <a:endParaRPr b="0" lang="en-US" sz="1600" strike="noStrike" u="none">
              <a:solidFill>
                <a:schemeClr val="dk1"/>
              </a:solidFill>
              <a:effectLst/>
              <a:uFillTx/>
              <a:latin typeface="Calibri"/>
            </a:endParaRPr>
          </a:p>
        </p:txBody>
      </p:sp>
      <p:sp>
        <p:nvSpPr>
          <p:cNvPr id="33" name="PlaceHolder 4"/>
          <p:cNvSpPr>
            <a:spLocks noGrp="1"/>
          </p:cNvSpPr>
          <p:nvPr>
            <p:ph type="body"/>
          </p:nvPr>
        </p:nvSpPr>
        <p:spPr>
          <a:xfrm>
            <a:off x="4645080" y="1535040"/>
            <a:ext cx="4041360" cy="639360"/>
          </a:xfrm>
          <a:prstGeom prst="rect">
            <a:avLst/>
          </a:prstGeom>
          <a:noFill/>
          <a:ln w="0">
            <a:noFill/>
          </a:ln>
        </p:spPr>
        <p:txBody>
          <a:bodyPr lIns="91440" rIns="91440" tIns="45720" bIns="45720" anchor="b">
            <a:noAutofit/>
          </a:bodyPr>
          <a:p>
            <a:pPr indent="0" defTabSz="457200">
              <a:lnSpc>
                <a:spcPct val="100000"/>
              </a:lnSpc>
              <a:spcBef>
                <a:spcPts val="479"/>
              </a:spcBef>
              <a:buNone/>
              <a:tabLst>
                <a:tab algn="l" pos="0"/>
              </a:tabLst>
            </a:pPr>
            <a:r>
              <a:rPr b="1" lang="en-US" sz="2400" strike="noStrike" u="none">
                <a:solidFill>
                  <a:schemeClr val="dk1"/>
                </a:solidFill>
                <a:effectLst/>
                <a:uFillTx/>
                <a:latin typeface="Calibri"/>
              </a:rPr>
              <a:t>Click to edit Master text styles</a:t>
            </a:r>
            <a:endParaRPr b="0" lang="en-US" sz="2400" strike="noStrike" u="none">
              <a:solidFill>
                <a:schemeClr val="dk1"/>
              </a:solidFill>
              <a:effectLst/>
              <a:uFillTx/>
              <a:latin typeface="Calibri"/>
            </a:endParaRPr>
          </a:p>
        </p:txBody>
      </p:sp>
      <p:sp>
        <p:nvSpPr>
          <p:cNvPr id="34" name="PlaceHolder 5"/>
          <p:cNvSpPr>
            <a:spLocks noGrp="1"/>
          </p:cNvSpPr>
          <p:nvPr>
            <p:ph type="body"/>
          </p:nvPr>
        </p:nvSpPr>
        <p:spPr>
          <a:xfrm>
            <a:off x="4645080" y="2174760"/>
            <a:ext cx="4041360" cy="3951000"/>
          </a:xfrm>
          <a:prstGeom prst="rect">
            <a:avLst/>
          </a:prstGeom>
          <a:noFill/>
          <a:ln w="0">
            <a:noFill/>
          </a:ln>
        </p:spPr>
        <p:txBody>
          <a:bodyPr lIns="91440" rIns="91440" tIns="45720" bIns="45720" anchor="t">
            <a:noAutofit/>
          </a:bodyPr>
          <a:p>
            <a:pPr marL="343080" indent="-343080" defTabSz="457200">
              <a:lnSpc>
                <a:spcPct val="100000"/>
              </a:lnSpc>
              <a:spcBef>
                <a:spcPts val="479"/>
              </a:spcBef>
              <a:buClr>
                <a:srgbClr val="000000"/>
              </a:buClr>
              <a:buFont typeface="Arial"/>
              <a:buChar char="•"/>
            </a:pPr>
            <a:r>
              <a:rPr b="0" lang="en-US" sz="2400" strike="noStrike" u="none">
                <a:solidFill>
                  <a:schemeClr val="dk1"/>
                </a:solidFill>
                <a:effectLst/>
                <a:uFillTx/>
                <a:latin typeface="Calibri"/>
              </a:rPr>
              <a:t>Click to edit Master text styles</a:t>
            </a:r>
            <a:endParaRPr b="0" lang="en-US" sz="2400" strike="noStrike" u="none">
              <a:solidFill>
                <a:schemeClr val="dk1"/>
              </a:solidFill>
              <a:effectLst/>
              <a:uFillTx/>
              <a:latin typeface="Calibri"/>
            </a:endParaRPr>
          </a:p>
          <a:p>
            <a:pPr lvl="1" marL="743040" indent="-285840" defTabSz="457200">
              <a:lnSpc>
                <a:spcPct val="100000"/>
              </a:lnSpc>
              <a:spcBef>
                <a:spcPts val="400"/>
              </a:spcBef>
              <a:buClr>
                <a:srgbClr val="000000"/>
              </a:buClr>
              <a:buFont typeface="Arial"/>
              <a:buChar char="–"/>
            </a:pPr>
            <a:r>
              <a:rPr b="0" lang="en-US" sz="2000" strike="noStrike" u="none">
                <a:solidFill>
                  <a:schemeClr val="dk1"/>
                </a:solidFill>
                <a:effectLst/>
                <a:uFillTx/>
                <a:latin typeface="Calibri"/>
              </a:rPr>
              <a:t>Second level</a:t>
            </a:r>
            <a:endParaRPr b="0" lang="en-US" sz="2000" strike="noStrike" u="none">
              <a:solidFill>
                <a:schemeClr val="dk1"/>
              </a:solidFill>
              <a:effectLst/>
              <a:uFillTx/>
              <a:latin typeface="Calibri"/>
            </a:endParaRPr>
          </a:p>
          <a:p>
            <a:pPr lvl="2" marL="1143000" indent="-228600" defTabSz="457200">
              <a:lnSpc>
                <a:spcPct val="100000"/>
              </a:lnSpc>
              <a:spcBef>
                <a:spcPts val="360"/>
              </a:spcBef>
              <a:buClr>
                <a:srgbClr val="000000"/>
              </a:buClr>
              <a:buFont typeface="Arial"/>
              <a:buChar char="•"/>
            </a:pPr>
            <a:r>
              <a:rPr b="0" lang="en-US" sz="1800" strike="noStrike" u="none">
                <a:solidFill>
                  <a:schemeClr val="dk1"/>
                </a:solidFill>
                <a:effectLst/>
                <a:uFillTx/>
                <a:latin typeface="Calibri"/>
              </a:rPr>
              <a:t>Third level</a:t>
            </a:r>
            <a:endParaRPr b="0" lang="en-US" sz="1800" strike="noStrike" u="none">
              <a:solidFill>
                <a:schemeClr val="dk1"/>
              </a:solidFill>
              <a:effectLst/>
              <a:uFillTx/>
              <a:latin typeface="Calibri"/>
            </a:endParaRPr>
          </a:p>
          <a:p>
            <a:pPr lvl="3" marL="1600200" indent="-228600" defTabSz="457200">
              <a:lnSpc>
                <a:spcPct val="100000"/>
              </a:lnSpc>
              <a:spcBef>
                <a:spcPts val="320"/>
              </a:spcBef>
              <a:buClr>
                <a:srgbClr val="000000"/>
              </a:buClr>
              <a:buFont typeface="Arial"/>
              <a:buChar char="–"/>
            </a:pPr>
            <a:r>
              <a:rPr b="0" lang="en-US" sz="1600" strike="noStrike" u="none">
                <a:solidFill>
                  <a:schemeClr val="dk1"/>
                </a:solidFill>
                <a:effectLst/>
                <a:uFillTx/>
                <a:latin typeface="Calibri"/>
              </a:rPr>
              <a:t>Fourth level</a:t>
            </a:r>
            <a:endParaRPr b="0" lang="en-US" sz="1600" strike="noStrike" u="none">
              <a:solidFill>
                <a:schemeClr val="dk1"/>
              </a:solidFill>
              <a:effectLst/>
              <a:uFillTx/>
              <a:latin typeface="Calibri"/>
            </a:endParaRPr>
          </a:p>
          <a:p>
            <a:pPr lvl="4" marL="2057400" indent="-228600" defTabSz="457200">
              <a:lnSpc>
                <a:spcPct val="100000"/>
              </a:lnSpc>
              <a:spcBef>
                <a:spcPts val="320"/>
              </a:spcBef>
              <a:buClr>
                <a:srgbClr val="000000"/>
              </a:buClr>
              <a:buFont typeface="Arial"/>
              <a:buChar char="»"/>
            </a:pPr>
            <a:r>
              <a:rPr b="0" lang="en-US" sz="1600" strike="noStrike" u="none">
                <a:solidFill>
                  <a:schemeClr val="dk1"/>
                </a:solidFill>
                <a:effectLst/>
                <a:uFillTx/>
                <a:latin typeface="Calibri"/>
              </a:rPr>
              <a:t>Fifth level</a:t>
            </a:r>
            <a:endParaRPr b="0" lang="en-US" sz="1600" strike="noStrike" u="none">
              <a:solidFill>
                <a:schemeClr val="dk1"/>
              </a:solidFill>
              <a:effectLst/>
              <a:uFillTx/>
              <a:latin typeface="Calibri"/>
            </a:endParaRPr>
          </a:p>
        </p:txBody>
      </p:sp>
      <p:sp>
        <p:nvSpPr>
          <p:cNvPr id="35" name="PlaceHolder 6"/>
          <p:cNvSpPr>
            <a:spLocks noGrp="1"/>
          </p:cNvSpPr>
          <p:nvPr>
            <p:ph type="dt" idx="19"/>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trike="noStrike" u="none">
                <a:solidFill>
                  <a:schemeClr val="dk1">
                    <a:tint val="75000"/>
                  </a:schemeClr>
                </a:solidFill>
                <a:effectLst/>
                <a:uFillTx/>
                <a:latin typeface="Calibri"/>
              </a:defRPr>
            </a:lvl1pPr>
          </a:lstStyle>
          <a:p>
            <a:pPr indent="0" defTabSz="457200">
              <a:lnSpc>
                <a:spcPct val="100000"/>
              </a:lnSpc>
              <a:buNone/>
            </a:pPr>
            <a:r>
              <a:rPr b="0" lang="en-US"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36" name="PlaceHolder 7"/>
          <p:cNvSpPr>
            <a:spLocks noGrp="1"/>
          </p:cNvSpPr>
          <p:nvPr>
            <p:ph type="ftr" idx="20"/>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37" name="PlaceHolder 8"/>
          <p:cNvSpPr>
            <a:spLocks noGrp="1"/>
          </p:cNvSpPr>
          <p:nvPr>
            <p:ph type="sldNum" idx="21"/>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trike="noStrike" u="none">
                <a:solidFill>
                  <a:schemeClr val="dk1">
                    <a:tint val="75000"/>
                  </a:schemeClr>
                </a:solidFill>
                <a:effectLst/>
                <a:uFillTx/>
                <a:latin typeface="Calibri"/>
              </a:defRPr>
            </a:lvl1pPr>
          </a:lstStyle>
          <a:p>
            <a:pPr indent="0" algn="r" defTabSz="457200">
              <a:lnSpc>
                <a:spcPct val="100000"/>
              </a:lnSpc>
              <a:buNone/>
            </a:pPr>
            <a:fld id="{6033E657-97AF-42DD-91FD-FD87E9CC9469}" type="slidenum">
              <a:rPr b="0" lang="en-US"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bg>
      <p:bgPr>
        <a:solidFill>
          <a:srgbClr val="ffffff"/>
        </a:solidFill>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274680"/>
            <a:ext cx="8229240" cy="1142640"/>
          </a:xfrm>
          <a:prstGeom prst="rect">
            <a:avLst/>
          </a:prstGeom>
          <a:noFill/>
          <a:ln w="0">
            <a:noFill/>
          </a:ln>
        </p:spPr>
        <p:txBody>
          <a:bodyPr lIns="91440" rIns="91440" tIns="45720" bIns="45720" anchor="ctr">
            <a:noAutofit/>
          </a:bodyPr>
          <a:p>
            <a:pPr indent="0" algn="ctr" defTabSz="457200">
              <a:lnSpc>
                <a:spcPct val="100000"/>
              </a:lnSpc>
              <a:buNone/>
            </a:pPr>
            <a:r>
              <a:rPr b="0" lang="en-US" sz="4400" strike="noStrike" u="none">
                <a:solidFill>
                  <a:schemeClr val="dk1"/>
                </a:solidFill>
                <a:effectLst/>
                <a:uFillTx/>
                <a:latin typeface="Calibri"/>
              </a:rPr>
              <a:t>Click to edit Master title style</a:t>
            </a:r>
            <a:endParaRPr b="0" lang="en-US" sz="4400" strike="noStrike" u="none">
              <a:solidFill>
                <a:schemeClr val="dk1"/>
              </a:solidFill>
              <a:effectLst/>
              <a:uFillTx/>
              <a:latin typeface="Calibri"/>
            </a:endParaRPr>
          </a:p>
        </p:txBody>
      </p:sp>
      <p:sp>
        <p:nvSpPr>
          <p:cNvPr id="39" name="PlaceHolder 2"/>
          <p:cNvSpPr>
            <a:spLocks noGrp="1"/>
          </p:cNvSpPr>
          <p:nvPr>
            <p:ph type="dt" idx="22"/>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trike="noStrike" u="none">
                <a:solidFill>
                  <a:schemeClr val="dk1">
                    <a:tint val="75000"/>
                  </a:schemeClr>
                </a:solidFill>
                <a:effectLst/>
                <a:uFillTx/>
                <a:latin typeface="Calibri"/>
              </a:defRPr>
            </a:lvl1pPr>
          </a:lstStyle>
          <a:p>
            <a:pPr indent="0" defTabSz="457200">
              <a:lnSpc>
                <a:spcPct val="100000"/>
              </a:lnSpc>
              <a:buNone/>
            </a:pPr>
            <a:r>
              <a:rPr b="0" lang="en-US"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40" name="PlaceHolder 3"/>
          <p:cNvSpPr>
            <a:spLocks noGrp="1"/>
          </p:cNvSpPr>
          <p:nvPr>
            <p:ph type="ftr" idx="23"/>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41" name="PlaceHolder 4"/>
          <p:cNvSpPr>
            <a:spLocks noGrp="1"/>
          </p:cNvSpPr>
          <p:nvPr>
            <p:ph type="sldNum" idx="24"/>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trike="noStrike" u="none">
                <a:solidFill>
                  <a:schemeClr val="dk1">
                    <a:tint val="75000"/>
                  </a:schemeClr>
                </a:solidFill>
                <a:effectLst/>
                <a:uFillTx/>
                <a:latin typeface="Calibri"/>
              </a:defRPr>
            </a:lvl1pPr>
          </a:lstStyle>
          <a:p>
            <a:pPr indent="0" algn="r" defTabSz="457200">
              <a:lnSpc>
                <a:spcPct val="100000"/>
              </a:lnSpc>
              <a:buNone/>
            </a:pPr>
            <a:fld id="{2E8EF1F7-6627-424D-B0EB-C3B79E167140}" type="slidenum">
              <a:rPr b="0" lang="en-US"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p:bg>
      <p:bgPr>
        <a:solidFill>
          <a:srgbClr val="ffffff"/>
        </a:solidFill>
      </p:bgPr>
    </p:bg>
    <p:spTree>
      <p:nvGrpSpPr>
        <p:cNvPr id="1" name=""/>
        <p:cNvGrpSpPr/>
        <p:nvPr/>
      </p:nvGrpSpPr>
      <p:grpSpPr>
        <a:xfrm>
          <a:off x="0" y="0"/>
          <a:ext cx="0" cy="0"/>
          <a:chOff x="0" y="0"/>
          <a:chExt cx="0" cy="0"/>
        </a:xfrm>
      </p:grpSpPr>
      <p:sp>
        <p:nvSpPr>
          <p:cNvPr id="42" name="PlaceHolder 1"/>
          <p:cNvSpPr>
            <a:spLocks noGrp="1"/>
          </p:cNvSpPr>
          <p:nvPr>
            <p:ph type="dt" idx="25"/>
          </p:nvPr>
        </p:nvSpPr>
        <p:spPr>
          <a:xfrm>
            <a:off x="457200" y="6356520"/>
            <a:ext cx="2133360" cy="364680"/>
          </a:xfrm>
          <a:prstGeom prst="rect">
            <a:avLst/>
          </a:prstGeom>
          <a:noFill/>
          <a:ln w="0">
            <a:noFill/>
          </a:ln>
        </p:spPr>
        <p:txBody>
          <a:bodyPr lIns="91440" rIns="91440" tIns="45720" bIns="45720" anchor="ctr">
            <a:noAutofit/>
          </a:bodyPr>
          <a:lstStyle>
            <a:lvl1pPr indent="0" defTabSz="457200">
              <a:lnSpc>
                <a:spcPct val="100000"/>
              </a:lnSpc>
              <a:buNone/>
              <a:defRPr b="0" lang="en-US" sz="1200" strike="noStrike" u="none">
                <a:solidFill>
                  <a:schemeClr val="dk1">
                    <a:tint val="75000"/>
                  </a:schemeClr>
                </a:solidFill>
                <a:effectLst/>
                <a:uFillTx/>
                <a:latin typeface="Calibri"/>
              </a:defRPr>
            </a:lvl1pPr>
          </a:lstStyle>
          <a:p>
            <a:pPr indent="0" defTabSz="457200">
              <a:lnSpc>
                <a:spcPct val="100000"/>
              </a:lnSpc>
              <a:buNone/>
            </a:pPr>
            <a:r>
              <a:rPr b="0" lang="en-US"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43" name="PlaceHolder 2"/>
          <p:cNvSpPr>
            <a:spLocks noGrp="1"/>
          </p:cNvSpPr>
          <p:nvPr>
            <p:ph type="ftr" idx="26"/>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44" name="PlaceHolder 3"/>
          <p:cNvSpPr>
            <a:spLocks noGrp="1"/>
          </p:cNvSpPr>
          <p:nvPr>
            <p:ph type="sldNum" idx="27"/>
          </p:nvPr>
        </p:nvSpPr>
        <p:spPr>
          <a:xfrm>
            <a:off x="6553080" y="6356520"/>
            <a:ext cx="2133360" cy="364680"/>
          </a:xfrm>
          <a:prstGeom prst="rect">
            <a:avLst/>
          </a:prstGeom>
          <a:noFill/>
          <a:ln w="0">
            <a:noFill/>
          </a:ln>
        </p:spPr>
        <p:txBody>
          <a:bodyPr lIns="91440" rIns="91440" tIns="45720" bIns="45720" anchor="ctr">
            <a:noAutofit/>
          </a:bodyPr>
          <a:lstStyle>
            <a:lvl1pPr indent="0" algn="r" defTabSz="457200">
              <a:lnSpc>
                <a:spcPct val="100000"/>
              </a:lnSpc>
              <a:buNone/>
              <a:defRPr b="0" lang="en-US" sz="1200" strike="noStrike" u="none">
                <a:solidFill>
                  <a:schemeClr val="dk1">
                    <a:tint val="75000"/>
                  </a:schemeClr>
                </a:solidFill>
                <a:effectLst/>
                <a:uFillTx/>
                <a:latin typeface="Calibri"/>
              </a:defRPr>
            </a:lvl1pPr>
          </a:lstStyle>
          <a:p>
            <a:pPr indent="0" algn="r" defTabSz="457200">
              <a:lnSpc>
                <a:spcPct val="100000"/>
              </a:lnSpc>
              <a:buNone/>
            </a:pPr>
            <a:fld id="{6326FCF5-AB18-44B4-97A5-A850E72A706B}" type="slidenum">
              <a:rPr b="0" lang="en-US"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
        <p:nvSpPr>
          <p:cNvPr id="4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buNone/>
            </a:pPr>
            <a:r>
              <a:rPr b="0" lang="en-US" sz="1800" strike="noStrike" u="none">
                <a:solidFill>
                  <a:schemeClr val="dk1"/>
                </a:solidFill>
                <a:effectLst/>
                <a:uFillTx/>
                <a:latin typeface="Calibri"/>
              </a:rPr>
              <a:t>Click to edit the title text format</a:t>
            </a:r>
            <a:endParaRPr b="0" lang="en-US" sz="1800" strike="noStrike" u="none">
              <a:solidFill>
                <a:schemeClr val="dk1"/>
              </a:solidFill>
              <a:effectLst/>
              <a:uFillTx/>
              <a:latin typeface="Calibri"/>
            </a:endParaRPr>
          </a:p>
        </p:txBody>
      </p:sp>
      <p:sp>
        <p:nvSpPr>
          <p:cNvPr id="4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US" sz="3200" strike="noStrike" u="none">
                <a:solidFill>
                  <a:schemeClr val="dk1"/>
                </a:solidFill>
                <a:effectLst/>
                <a:uFillTx/>
                <a:latin typeface="Calibri"/>
              </a:rPr>
              <a:t>Click to edit the outline text format</a:t>
            </a:r>
            <a:endParaRPr b="0" lang="en-US" sz="3200" strike="noStrike" u="none">
              <a:solidFill>
                <a:schemeClr val="dk1"/>
              </a:solidFill>
              <a:effectLst/>
              <a:uFillTx/>
              <a:latin typeface="Calibri"/>
            </a:endParaRPr>
          </a:p>
          <a:p>
            <a:pPr lvl="1" marL="864000" indent="-324000">
              <a:spcBef>
                <a:spcPts val="1134"/>
              </a:spcBef>
              <a:buClr>
                <a:srgbClr val="000000"/>
              </a:buClr>
              <a:buSzPct val="75000"/>
              <a:buFont typeface="Symbol" charset="2"/>
              <a:buChar char=""/>
            </a:pPr>
            <a:r>
              <a:rPr b="0" lang="en-US" sz="2400" strike="noStrike" u="none">
                <a:solidFill>
                  <a:schemeClr val="dk1"/>
                </a:solidFill>
                <a:effectLst/>
                <a:uFillTx/>
                <a:latin typeface="Calibri"/>
              </a:rPr>
              <a:t>Second Outline Level</a:t>
            </a:r>
            <a:endParaRPr b="0" lang="en-US" sz="2400" strike="noStrike" u="none">
              <a:solidFill>
                <a:schemeClr val="dk1"/>
              </a:solidFill>
              <a:effectLst/>
              <a:uFillTx/>
              <a:latin typeface="Calibri"/>
            </a:endParaRPr>
          </a:p>
          <a:p>
            <a:pPr lvl="2" marL="1296000" indent="-288000">
              <a:spcBef>
                <a:spcPts val="850"/>
              </a:spcBef>
              <a:buClr>
                <a:srgbClr val="000000"/>
              </a:buClr>
              <a:buSzPct val="45000"/>
              <a:buFont typeface="Wingdings" charset="2"/>
              <a:buChar char=""/>
            </a:pPr>
            <a:r>
              <a:rPr b="0" lang="en-US" sz="2000" strike="noStrike" u="none">
                <a:solidFill>
                  <a:schemeClr val="dk1"/>
                </a:solidFill>
                <a:effectLst/>
                <a:uFillTx/>
                <a:latin typeface="Calibri"/>
              </a:rPr>
              <a:t>Third Outline Level</a:t>
            </a:r>
            <a:endParaRPr b="0" lang="en-US" sz="2000" strike="noStrike" u="none">
              <a:solidFill>
                <a:schemeClr val="dk1"/>
              </a:solidFill>
              <a:effectLst/>
              <a:uFillTx/>
              <a:latin typeface="Calibri"/>
            </a:endParaRPr>
          </a:p>
          <a:p>
            <a:pPr lvl="3" marL="1728000" indent="-216000">
              <a:spcBef>
                <a:spcPts val="567"/>
              </a:spcBef>
              <a:buClr>
                <a:srgbClr val="000000"/>
              </a:buClr>
              <a:buSzPct val="75000"/>
              <a:buFont typeface="Symbol" charset="2"/>
              <a:buChar char=""/>
            </a:pPr>
            <a:r>
              <a:rPr b="0" lang="en-US" sz="2000" strike="noStrike" u="none">
                <a:solidFill>
                  <a:schemeClr val="dk1"/>
                </a:solidFill>
                <a:effectLst/>
                <a:uFillTx/>
                <a:latin typeface="Calibri"/>
              </a:rPr>
              <a:t>Fourth Outline Level</a:t>
            </a:r>
            <a:endParaRPr b="0" lang="en-US" sz="2000" strike="noStrike" u="none">
              <a:solidFill>
                <a:schemeClr val="dk1"/>
              </a:solidFill>
              <a:effectLst/>
              <a:uFillTx/>
              <a:latin typeface="Calibri"/>
            </a:endParaRPr>
          </a:p>
          <a:p>
            <a:pPr lvl="4" marL="2160000" indent="-216000">
              <a:spcBef>
                <a:spcPts val="283"/>
              </a:spcBef>
              <a:buClr>
                <a:srgbClr val="000000"/>
              </a:buClr>
              <a:buSzPct val="45000"/>
              <a:buFont typeface="Wingdings" charset="2"/>
              <a:buChar char=""/>
            </a:pPr>
            <a:r>
              <a:rPr b="0" lang="en-US" sz="2000" strike="noStrike" u="none">
                <a:solidFill>
                  <a:schemeClr val="dk1"/>
                </a:solidFill>
                <a:effectLst/>
                <a:uFillTx/>
                <a:latin typeface="Calibri"/>
              </a:rPr>
              <a:t>Fifth Outline Level</a:t>
            </a:r>
            <a:endParaRPr b="0" lang="en-US" sz="2000" strike="noStrike" u="none">
              <a:solidFill>
                <a:schemeClr val="dk1"/>
              </a:solidFill>
              <a:effectLst/>
              <a:uFillTx/>
              <a:latin typeface="Calibri"/>
            </a:endParaRPr>
          </a:p>
          <a:p>
            <a:pPr lvl="5" marL="2592000" indent="-216000">
              <a:spcBef>
                <a:spcPts val="283"/>
              </a:spcBef>
              <a:buClr>
                <a:srgbClr val="000000"/>
              </a:buClr>
              <a:buSzPct val="45000"/>
              <a:buFont typeface="Wingdings" charset="2"/>
              <a:buChar char=""/>
            </a:pPr>
            <a:r>
              <a:rPr b="0" lang="en-US" sz="2000" strike="noStrike" u="none">
                <a:solidFill>
                  <a:schemeClr val="dk1"/>
                </a:solidFill>
                <a:effectLst/>
                <a:uFillTx/>
                <a:latin typeface="Calibri"/>
              </a:rPr>
              <a:t>Sixth Outline Level</a:t>
            </a:r>
            <a:endParaRPr b="0" lang="en-US" sz="2000" strike="noStrike" u="none">
              <a:solidFill>
                <a:schemeClr val="dk1"/>
              </a:solidFill>
              <a:effectLst/>
              <a:uFillTx/>
              <a:latin typeface="Calibri"/>
            </a:endParaRPr>
          </a:p>
          <a:p>
            <a:pPr lvl="6" marL="3024000" indent="-216000">
              <a:spcBef>
                <a:spcPts val="283"/>
              </a:spcBef>
              <a:buClr>
                <a:srgbClr val="000000"/>
              </a:buClr>
              <a:buSzPct val="45000"/>
              <a:buFont typeface="Wingdings" charset="2"/>
              <a:buChar char=""/>
            </a:pPr>
            <a:r>
              <a:rPr b="0" lang="en-US" sz="2000" strike="noStrike" u="none">
                <a:solidFill>
                  <a:schemeClr val="dk1"/>
                </a:solidFill>
                <a:effectLst/>
                <a:uFillTx/>
                <a:latin typeface="Calibri"/>
              </a:rPr>
              <a:t>Seventh Outline Level</a:t>
            </a:r>
            <a:endParaRPr b="0" lang="en-US" sz="2000" strike="noStrike" u="none">
              <a:solidFill>
                <a:schemeClr val="dk1"/>
              </a:solidFill>
              <a:effectLst/>
              <a:uFillTx/>
              <a:latin typeface="Calibri"/>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9.xml"/>
</Relationships>
</file>

<file path=ppt/slides/_rels/slide10.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9.xml"/>
</Relationships>
</file>

<file path=ppt/slides/_rels/slide11.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slideLayout" Target="../slideLayouts/slideLayout9.xml"/>
</Relationships>
</file>

<file path=ppt/slides/_rels/slide12.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9.xml"/>
</Relationships>
</file>

<file path=ppt/slides/_rels/slide13.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9.xml"/>
</Relationships>
</file>

<file path=ppt/slides/_rels/slide14.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9.xml"/>
</Relationships>
</file>

<file path=ppt/slides/_rels/slide15.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slideLayout" Target="../slideLayouts/slideLayout9.xml"/>
</Relationships>
</file>

<file path=ppt/slides/_rels/slide16.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9.xml"/>
</Relationships>
</file>

<file path=ppt/slides/_rels/slide17.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9.xml"/>
</Relationships>
</file>

<file path=ppt/slides/_rels/slide18.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9.xml"/>
</Relationships>
</file>

<file path=ppt/slides/_rels/slide2.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9.xml"/>
</Relationships>
</file>

<file path=ppt/slides/_rels/slide3.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slideLayout" Target="../slideLayouts/slideLayout9.xml"/>
</Relationships>
</file>

<file path=ppt/slides/_rels/slide4.xml.rels><?xml version="1.0" encoding="UTF-8"?>
<Relationships xmlns="http://schemas.openxmlformats.org/package/2006/relationships"><Relationship Id="rId1" Type="http://schemas.openxmlformats.org/officeDocument/2006/relationships/image" Target="../media/image4.jpeg"/><Relationship Id="rId2" Type="http://schemas.openxmlformats.org/officeDocument/2006/relationships/slideLayout" Target="../slideLayouts/slideLayout9.xml"/>
</Relationships>
</file>

<file path=ppt/slides/_rels/slide5.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9.xml"/>
</Relationships>
</file>

<file path=ppt/slides/_rels/slide6.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9.xml"/>
</Relationships>
</file>

<file path=ppt/slides/_rels/slide7.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slideLayout" Target="../slideLayouts/slideLayout9.xml"/>
</Relationships>
</file>

<file path=ppt/slides/_rels/slide8.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9.xml"/>
</Relationships>
</file>

<file path=ppt/slides/_rels/slide9.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slideLayout" Target="../slideLayouts/slideLayout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9" name="Picture 1" descr="hero.jpg"/>
          <p:cNvPicPr/>
          <p:nvPr/>
        </p:nvPicPr>
        <p:blipFill>
          <a:blip r:embed="rId1"/>
          <a:stretch/>
        </p:blipFill>
        <p:spPr>
          <a:xfrm>
            <a:off x="0" y="0"/>
            <a:ext cx="12191760" cy="6857640"/>
          </a:xfrm>
          <a:prstGeom prst="rect">
            <a:avLst/>
          </a:prstGeom>
          <a:noFill/>
          <a:ln w="0">
            <a:noFill/>
          </a:ln>
        </p:spPr>
      </p:pic>
      <p:sp>
        <p:nvSpPr>
          <p:cNvPr id="60" name="Rectangle 2"/>
          <p:cNvSpPr/>
          <p:nvPr/>
        </p:nvSpPr>
        <p:spPr>
          <a:xfrm>
            <a:off x="411480" y="822960"/>
            <a:ext cx="6583320" cy="2971440"/>
          </a:xfrm>
          <a:prstGeom prst="rect">
            <a:avLst/>
          </a:prstGeom>
          <a:solidFill>
            <a:srgbClr val="0d1824"/>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61" name="TextBox 3"/>
          <p:cNvSpPr/>
          <p:nvPr/>
        </p:nvSpPr>
        <p:spPr>
          <a:xfrm>
            <a:off x="658440" y="1115640"/>
            <a:ext cx="6583320" cy="731160"/>
          </a:xfrm>
          <a:prstGeom prst="rect">
            <a:avLst/>
          </a:prstGeom>
          <a:noFill/>
          <a:ln w="0">
            <a:noFill/>
          </a:ln>
        </p:spPr>
        <p:style>
          <a:lnRef idx="0"/>
          <a:fillRef idx="0"/>
          <a:effectRef idx="0"/>
          <a:fontRef idx="minor"/>
        </p:style>
        <p:txBody>
          <a:bodyPr lIns="90000" rIns="90000" tIns="45000" bIns="45000" anchor="t">
            <a:normAutofit/>
          </a:bodyPr>
          <a:p>
            <a:pPr defTabSz="457200">
              <a:lnSpc>
                <a:spcPct val="100000"/>
              </a:lnSpc>
            </a:pPr>
            <a:r>
              <a:rPr b="1" lang="en-US" sz="3800" strike="noStrike" u="none">
                <a:solidFill>
                  <a:srgbClr val="f8f1e2"/>
                </a:solidFill>
                <a:effectLst/>
                <a:uFillTx/>
                <a:latin typeface="Georgia"/>
              </a:rPr>
              <a:t>On Eagle's Wings</a:t>
            </a:r>
            <a:endParaRPr b="0" lang="en-US" sz="3800" strike="noStrike" u="none">
              <a:solidFill>
                <a:srgbClr val="000000"/>
              </a:solidFill>
              <a:effectLst/>
              <a:uFillTx/>
              <a:latin typeface="Arial"/>
            </a:endParaRPr>
          </a:p>
        </p:txBody>
      </p:sp>
      <p:sp>
        <p:nvSpPr>
          <p:cNvPr id="62" name="TextBox 4"/>
          <p:cNvSpPr/>
          <p:nvPr/>
        </p:nvSpPr>
        <p:spPr>
          <a:xfrm>
            <a:off x="694800" y="1901880"/>
            <a:ext cx="6309000" cy="402120"/>
          </a:xfrm>
          <a:prstGeom prst="rect">
            <a:avLst/>
          </a:prstGeom>
          <a:noFill/>
          <a:ln w="0">
            <a:noFill/>
          </a:ln>
        </p:spPr>
        <p:style>
          <a:lnRef idx="0"/>
          <a:fillRef idx="0"/>
          <a:effectRef idx="0"/>
          <a:fontRef idx="minor"/>
        </p:style>
        <p:txBody>
          <a:bodyPr lIns="90000" rIns="90000" tIns="45000" bIns="45000" anchor="t">
            <a:normAutofit/>
          </a:bodyPr>
          <a:p>
            <a:pPr defTabSz="457200">
              <a:lnSpc>
                <a:spcPct val="100000"/>
              </a:lnSpc>
            </a:pPr>
            <a:r>
              <a:rPr b="0" lang="en-US" sz="1800" strike="noStrike" u="none">
                <a:solidFill>
                  <a:srgbClr val="c0d3de"/>
                </a:solidFill>
                <a:effectLst/>
                <a:uFillTx/>
                <a:latin typeface="Aptos"/>
              </a:rPr>
              <a:t>A hymn study on refuge, trust, and God’s sustaining care</a:t>
            </a:r>
            <a:endParaRPr b="0" lang="en-US" sz="1800" strike="noStrike" u="none">
              <a:solidFill>
                <a:srgbClr val="000000"/>
              </a:solidFill>
              <a:effectLst/>
              <a:uFillTx/>
              <a:latin typeface="Arial"/>
            </a:endParaRPr>
          </a:p>
        </p:txBody>
      </p:sp>
      <p:sp>
        <p:nvSpPr>
          <p:cNvPr id="63" name="Rectangle 5"/>
          <p:cNvSpPr/>
          <p:nvPr/>
        </p:nvSpPr>
        <p:spPr>
          <a:xfrm>
            <a:off x="694800" y="2450520"/>
            <a:ext cx="1462680" cy="36360"/>
          </a:xfrm>
          <a:prstGeom prst="rect">
            <a:avLst/>
          </a:prstGeom>
          <a:solidFill>
            <a:srgbClr val="d7a548"/>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8280" bIns="-828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64" name="TextBox 6"/>
          <p:cNvSpPr/>
          <p:nvPr/>
        </p:nvSpPr>
        <p:spPr>
          <a:xfrm>
            <a:off x="694800" y="2633400"/>
            <a:ext cx="5668920" cy="292320"/>
          </a:xfrm>
          <a:prstGeom prst="rect">
            <a:avLst/>
          </a:prstGeom>
          <a:noFill/>
          <a:ln w="0">
            <a:noFill/>
          </a:ln>
        </p:spPr>
        <p:style>
          <a:lnRef idx="0"/>
          <a:fillRef idx="0"/>
          <a:effectRef idx="0"/>
          <a:fontRef idx="minor"/>
        </p:style>
        <p:txBody>
          <a:bodyPr lIns="90000" rIns="90000" tIns="45000" bIns="45000" anchor="t">
            <a:normAutofit lnSpcReduction="9999"/>
          </a:bodyPr>
          <a:p>
            <a:pPr defTabSz="457200">
              <a:lnSpc>
                <a:spcPct val="100000"/>
              </a:lnSpc>
            </a:pPr>
            <a:r>
              <a:rPr b="0" lang="en-US" sz="1450" strike="noStrike" u="none">
                <a:solidFill>
                  <a:srgbClr val="e8e2d6"/>
                </a:solidFill>
                <a:effectLst/>
                <a:uFillTx/>
                <a:latin typeface="Aptos"/>
              </a:rPr>
              <a:t>Michael Joncas • 1976 • Psalm 91</a:t>
            </a:r>
            <a:endParaRPr b="0" lang="en-US" sz="1450" strike="noStrike" u="none">
              <a:solidFill>
                <a:srgbClr val="000000"/>
              </a:solidFill>
              <a:effectLst/>
              <a:uFillTx/>
              <a:latin typeface="Arial"/>
            </a:endParaRPr>
          </a:p>
        </p:txBody>
      </p:sp>
      <p:sp>
        <p:nvSpPr>
          <p:cNvPr id="65" name="TextBox 7"/>
          <p:cNvSpPr/>
          <p:nvPr/>
        </p:nvSpPr>
        <p:spPr>
          <a:xfrm>
            <a:off x="694800" y="2971800"/>
            <a:ext cx="5668920" cy="292320"/>
          </a:xfrm>
          <a:prstGeom prst="rect">
            <a:avLst/>
          </a:prstGeom>
          <a:noFill/>
          <a:ln w="0">
            <a:noFill/>
          </a:ln>
        </p:spPr>
        <p:style>
          <a:lnRef idx="0"/>
          <a:fillRef idx="0"/>
          <a:effectRef idx="0"/>
          <a:fontRef idx="minor"/>
        </p:style>
        <p:txBody>
          <a:bodyPr lIns="90000" rIns="90000" tIns="45000" bIns="45000" anchor="t">
            <a:normAutofit lnSpcReduction="9999"/>
          </a:bodyPr>
          <a:p>
            <a:pPr defTabSz="457200">
              <a:lnSpc>
                <a:spcPct val="100000"/>
              </a:lnSpc>
            </a:pPr>
            <a:r>
              <a:rPr b="0" i="1" lang="en-US" sz="1350" strike="noStrike" u="none">
                <a:solidFill>
                  <a:srgbClr val="e8e2d6"/>
                </a:solidFill>
                <a:effectLst/>
                <a:uFillTx/>
                <a:latin typeface="Aptos"/>
              </a:rPr>
              <a:t>First line: “You who dwell in the shelter of the Lord”</a:t>
            </a:r>
            <a:endParaRPr b="0" lang="en-US" sz="1350" strike="noStrike" u="none">
              <a:solidFill>
                <a:srgbClr val="000000"/>
              </a:solidFill>
              <a:effectLst/>
              <a:uFillTx/>
              <a:latin typeface="Arial"/>
            </a:endParaRPr>
          </a:p>
        </p:txBody>
      </p:sp>
      <p:sp>
        <p:nvSpPr>
          <p:cNvPr id="66" name="TextBox 8"/>
          <p:cNvSpPr/>
          <p:nvPr/>
        </p:nvSpPr>
        <p:spPr>
          <a:xfrm>
            <a:off x="502920" y="6565320"/>
            <a:ext cx="7772040" cy="164160"/>
          </a:xfrm>
          <a:prstGeom prst="rect">
            <a:avLst/>
          </a:prstGeom>
          <a:noFill/>
          <a:ln w="0">
            <a:noFill/>
          </a:ln>
        </p:spPr>
        <p:style>
          <a:lnRef idx="0"/>
          <a:fillRef idx="0"/>
          <a:effectRef idx="0"/>
          <a:fontRef idx="minor"/>
        </p:style>
        <p:txBody>
          <a:bodyPr lIns="90000" rIns="90000" tIns="45000" bIns="45000" anchor="t">
            <a:normAutofit fontScale="70000" lnSpcReduction="19999"/>
          </a:bodyPr>
          <a:p>
            <a:pPr defTabSz="457200">
              <a:lnSpc>
                <a:spcPct val="100000"/>
              </a:lnSpc>
            </a:pPr>
            <a:r>
              <a:rPr b="0" lang="en-US" sz="850" strike="noStrike" u="none">
                <a:solidFill>
                  <a:srgbClr val="e8e2d6"/>
                </a:solidFill>
                <a:effectLst/>
                <a:uFillTx/>
                <a:latin typeface="Aptos"/>
              </a:rPr>
              <a:t>Prepared for teaching and small group use - hymninfo.com</a:t>
            </a:r>
            <a:endParaRPr b="0" lang="en-US" sz="8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5" name="Picture 1" descr="chapel_dark.jpg"/>
          <p:cNvPicPr/>
          <p:nvPr/>
        </p:nvPicPr>
        <p:blipFill>
          <a:blip r:embed="rId1"/>
          <a:stretch/>
        </p:blipFill>
        <p:spPr>
          <a:xfrm>
            <a:off x="0" y="0"/>
            <a:ext cx="12191760" cy="6857640"/>
          </a:xfrm>
          <a:prstGeom prst="rect">
            <a:avLst/>
          </a:prstGeom>
          <a:noFill/>
          <a:ln w="0">
            <a:noFill/>
          </a:ln>
        </p:spPr>
      </p:pic>
      <p:sp>
        <p:nvSpPr>
          <p:cNvPr id="156" name="TextBox 2"/>
          <p:cNvSpPr/>
          <p:nvPr/>
        </p:nvSpPr>
        <p:spPr>
          <a:xfrm>
            <a:off x="658440" y="411480"/>
            <a:ext cx="10881000" cy="658080"/>
          </a:xfrm>
          <a:prstGeom prst="rect">
            <a:avLst/>
          </a:prstGeom>
          <a:noFill/>
          <a:ln w="0">
            <a:noFill/>
          </a:ln>
        </p:spPr>
        <p:style>
          <a:lnRef idx="0"/>
          <a:fillRef idx="0"/>
          <a:effectRef idx="0"/>
          <a:fontRef idx="minor"/>
        </p:style>
        <p:txBody>
          <a:bodyPr lIns="90000" rIns="90000" tIns="45000" bIns="45000" anchor="t">
            <a:normAutofit/>
          </a:bodyPr>
          <a:p>
            <a:pPr defTabSz="457200">
              <a:lnSpc>
                <a:spcPct val="100000"/>
              </a:lnSpc>
            </a:pPr>
            <a:r>
              <a:rPr b="1" lang="en-US" sz="3400" strike="noStrike" u="none">
                <a:solidFill>
                  <a:srgbClr val="f8f1e2"/>
                </a:solidFill>
                <a:effectLst/>
                <a:uFillTx/>
                <a:latin typeface="Georgia"/>
              </a:rPr>
              <a:t>Hymn-Section Study: From Fear to Trust</a:t>
            </a:r>
            <a:endParaRPr b="0" lang="en-US" sz="3400" strike="noStrike" u="none">
              <a:solidFill>
                <a:srgbClr val="000000"/>
              </a:solidFill>
              <a:effectLst/>
              <a:uFillTx/>
              <a:latin typeface="Arial"/>
            </a:endParaRPr>
          </a:p>
        </p:txBody>
      </p:sp>
      <p:sp>
        <p:nvSpPr>
          <p:cNvPr id="157" name="Rectangle 3"/>
          <p:cNvSpPr/>
          <p:nvPr/>
        </p:nvSpPr>
        <p:spPr>
          <a:xfrm>
            <a:off x="658440" y="1143000"/>
            <a:ext cx="1142640" cy="31680"/>
          </a:xfrm>
          <a:prstGeom prst="rect">
            <a:avLst/>
          </a:prstGeom>
          <a:solidFill>
            <a:srgbClr val="d7a548"/>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2960" bIns="-1296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58" name="Rectangle 4"/>
          <p:cNvSpPr/>
          <p:nvPr/>
        </p:nvSpPr>
        <p:spPr>
          <a:xfrm>
            <a:off x="868680" y="1828800"/>
            <a:ext cx="3245760" cy="3337200"/>
          </a:xfrm>
          <a:prstGeom prst="rect">
            <a:avLst/>
          </a:prstGeom>
          <a:solidFill>
            <a:srgbClr val="f8f1e2"/>
          </a:solidFill>
          <a:ln w="12700">
            <a:solidFill>
              <a:srgbClr val="d7a548"/>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59" name="TextBox 5"/>
          <p:cNvSpPr/>
          <p:nvPr/>
        </p:nvSpPr>
        <p:spPr>
          <a:xfrm>
            <a:off x="1069920" y="2057400"/>
            <a:ext cx="502560" cy="502560"/>
          </a:xfrm>
          <a:prstGeom prst="rect">
            <a:avLst/>
          </a:prstGeom>
          <a:noFill/>
          <a:ln w="0">
            <a:noFill/>
          </a:ln>
        </p:spPr>
        <p:style>
          <a:lnRef idx="0"/>
          <a:fillRef idx="0"/>
          <a:effectRef idx="0"/>
          <a:fontRef idx="minor"/>
        </p:style>
        <p:txBody>
          <a:bodyPr lIns="90000" rIns="90000" tIns="45000" bIns="45000" anchor="t">
            <a:normAutofit/>
          </a:bodyPr>
          <a:p>
            <a:pPr defTabSz="457200">
              <a:lnSpc>
                <a:spcPct val="100000"/>
              </a:lnSpc>
            </a:pPr>
            <a:r>
              <a:rPr b="1" lang="en-US" sz="2300" strike="noStrike" u="none">
                <a:solidFill>
                  <a:srgbClr val="d7a548"/>
                </a:solidFill>
                <a:effectLst/>
                <a:uFillTx/>
                <a:latin typeface="Aptos"/>
              </a:rPr>
              <a:t>1</a:t>
            </a:r>
            <a:endParaRPr b="0" lang="en-US" sz="2300" strike="noStrike" u="none">
              <a:solidFill>
                <a:srgbClr val="000000"/>
              </a:solidFill>
              <a:effectLst/>
              <a:uFillTx/>
              <a:latin typeface="Arial"/>
            </a:endParaRPr>
          </a:p>
        </p:txBody>
      </p:sp>
      <p:sp>
        <p:nvSpPr>
          <p:cNvPr id="160" name="TextBox 6"/>
          <p:cNvSpPr/>
          <p:nvPr/>
        </p:nvSpPr>
        <p:spPr>
          <a:xfrm>
            <a:off x="1673280" y="2030040"/>
            <a:ext cx="2057040" cy="319680"/>
          </a:xfrm>
          <a:prstGeom prst="rect">
            <a:avLst/>
          </a:prstGeom>
          <a:noFill/>
          <a:ln w="0">
            <a:noFill/>
          </a:ln>
        </p:spPr>
        <p:style>
          <a:lnRef idx="0"/>
          <a:fillRef idx="0"/>
          <a:effectRef idx="0"/>
          <a:fontRef idx="minor"/>
        </p:style>
        <p:txBody>
          <a:bodyPr lIns="90000" rIns="90000" tIns="45000" bIns="45000" anchor="t">
            <a:normAutofit fontScale="77500" lnSpcReduction="19999"/>
          </a:bodyPr>
          <a:p>
            <a:pPr defTabSz="457200">
              <a:lnSpc>
                <a:spcPct val="100000"/>
              </a:lnSpc>
            </a:pPr>
            <a:r>
              <a:rPr b="1" lang="en-US" sz="1750" strike="noStrike" u="none">
                <a:solidFill>
                  <a:srgbClr val="182637"/>
                </a:solidFill>
                <a:effectLst/>
                <a:uFillTx/>
                <a:latin typeface="Aptos"/>
              </a:rPr>
              <a:t>Opening movement</a:t>
            </a:r>
            <a:endParaRPr b="0" lang="en-US" sz="1750" strike="noStrike" u="none">
              <a:solidFill>
                <a:srgbClr val="000000"/>
              </a:solidFill>
              <a:effectLst/>
              <a:uFillTx/>
              <a:latin typeface="Arial"/>
            </a:endParaRPr>
          </a:p>
        </p:txBody>
      </p:sp>
      <p:sp>
        <p:nvSpPr>
          <p:cNvPr id="161" name="TextBox 7"/>
          <p:cNvSpPr/>
          <p:nvPr/>
        </p:nvSpPr>
        <p:spPr>
          <a:xfrm>
            <a:off x="1197720" y="2761560"/>
            <a:ext cx="2559960" cy="1462680"/>
          </a:xfrm>
          <a:prstGeom prst="rect">
            <a:avLst/>
          </a:prstGeom>
          <a:noFill/>
          <a:ln w="0">
            <a:noFill/>
          </a:ln>
        </p:spPr>
        <p:style>
          <a:lnRef idx="0"/>
          <a:fillRef idx="0"/>
          <a:effectRef idx="0"/>
          <a:fontRef idx="minor"/>
        </p:style>
        <p:txBody>
          <a:bodyPr lIns="90000" rIns="90000" tIns="45000" bIns="45000" anchor="t">
            <a:normAutofit/>
          </a:bodyPr>
          <a:p>
            <a:pPr defTabSz="457200">
              <a:lnSpc>
                <a:spcPct val="100000"/>
              </a:lnSpc>
            </a:pPr>
            <a:r>
              <a:rPr b="0" lang="en-US" sz="1620" strike="noStrike" u="none">
                <a:solidFill>
                  <a:srgbClr val="182637"/>
                </a:solidFill>
                <a:effectLst/>
                <a:uFillTx/>
                <a:latin typeface="Aptos"/>
              </a:rPr>
              <a:t>Those who live under God’s shelter are taught to name God as refuge and rock.</a:t>
            </a:r>
            <a:endParaRPr b="0" lang="en-US" sz="1620" strike="noStrike" u="none">
              <a:solidFill>
                <a:srgbClr val="000000"/>
              </a:solidFill>
              <a:effectLst/>
              <a:uFillTx/>
              <a:latin typeface="Arial"/>
            </a:endParaRPr>
          </a:p>
        </p:txBody>
      </p:sp>
      <p:sp>
        <p:nvSpPr>
          <p:cNvPr id="162" name="TextBox 8"/>
          <p:cNvSpPr/>
          <p:nvPr/>
        </p:nvSpPr>
        <p:spPr>
          <a:xfrm>
            <a:off x="1197720" y="4526280"/>
            <a:ext cx="2377080" cy="228240"/>
          </a:xfrm>
          <a:prstGeom prst="rect">
            <a:avLst/>
          </a:prstGeom>
          <a:noFill/>
          <a:ln w="0">
            <a:noFill/>
          </a:ln>
        </p:spPr>
        <p:style>
          <a:lnRef idx="0"/>
          <a:fillRef idx="0"/>
          <a:effectRef idx="0"/>
          <a:fontRef idx="minor"/>
        </p:style>
        <p:txBody>
          <a:bodyPr lIns="90000" rIns="90000" tIns="45000" bIns="45000" anchor="t">
            <a:normAutofit fontScale="92500" lnSpcReduction="19999"/>
          </a:bodyPr>
          <a:p>
            <a:pPr defTabSz="457200">
              <a:lnSpc>
                <a:spcPct val="100000"/>
              </a:lnSpc>
            </a:pPr>
            <a:r>
              <a:rPr b="0" i="1" lang="en-US" sz="1250" strike="noStrike" u="none">
                <a:solidFill>
                  <a:srgbClr val="224034"/>
                </a:solidFill>
                <a:effectLst/>
                <a:uFillTx/>
                <a:latin typeface="Aptos"/>
              </a:rPr>
              <a:t>Scripture: Psalm 91</a:t>
            </a:r>
            <a:endParaRPr b="0" lang="en-US" sz="1250" strike="noStrike" u="none">
              <a:solidFill>
                <a:srgbClr val="000000"/>
              </a:solidFill>
              <a:effectLst/>
              <a:uFillTx/>
              <a:latin typeface="Arial"/>
            </a:endParaRPr>
          </a:p>
        </p:txBody>
      </p:sp>
      <p:sp>
        <p:nvSpPr>
          <p:cNvPr id="163" name="Rectangle 9"/>
          <p:cNvSpPr/>
          <p:nvPr/>
        </p:nvSpPr>
        <p:spPr>
          <a:xfrm>
            <a:off x="4636080" y="1828800"/>
            <a:ext cx="3245760" cy="3337200"/>
          </a:xfrm>
          <a:prstGeom prst="rect">
            <a:avLst/>
          </a:prstGeom>
          <a:solidFill>
            <a:srgbClr val="f8f1e2"/>
          </a:solidFill>
          <a:ln w="12700">
            <a:solidFill>
              <a:srgbClr val="d7a548"/>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64" name="TextBox 10"/>
          <p:cNvSpPr/>
          <p:nvPr/>
        </p:nvSpPr>
        <p:spPr>
          <a:xfrm>
            <a:off x="4837320" y="2057400"/>
            <a:ext cx="502560" cy="502560"/>
          </a:xfrm>
          <a:prstGeom prst="rect">
            <a:avLst/>
          </a:prstGeom>
          <a:noFill/>
          <a:ln w="0">
            <a:noFill/>
          </a:ln>
        </p:spPr>
        <p:style>
          <a:lnRef idx="0"/>
          <a:fillRef idx="0"/>
          <a:effectRef idx="0"/>
          <a:fontRef idx="minor"/>
        </p:style>
        <p:txBody>
          <a:bodyPr lIns="90000" rIns="90000" tIns="45000" bIns="45000" anchor="t">
            <a:normAutofit/>
          </a:bodyPr>
          <a:p>
            <a:pPr defTabSz="457200">
              <a:lnSpc>
                <a:spcPct val="100000"/>
              </a:lnSpc>
            </a:pPr>
            <a:r>
              <a:rPr b="1" lang="en-US" sz="2300" strike="noStrike" u="none">
                <a:solidFill>
                  <a:srgbClr val="d7a548"/>
                </a:solidFill>
                <a:effectLst/>
                <a:uFillTx/>
                <a:latin typeface="Aptos"/>
              </a:rPr>
              <a:t>2</a:t>
            </a:r>
            <a:endParaRPr b="0" lang="en-US" sz="2300" strike="noStrike" u="none">
              <a:solidFill>
                <a:srgbClr val="000000"/>
              </a:solidFill>
              <a:effectLst/>
              <a:uFillTx/>
              <a:latin typeface="Arial"/>
            </a:endParaRPr>
          </a:p>
        </p:txBody>
      </p:sp>
      <p:sp>
        <p:nvSpPr>
          <p:cNvPr id="165" name="TextBox 11"/>
          <p:cNvSpPr/>
          <p:nvPr/>
        </p:nvSpPr>
        <p:spPr>
          <a:xfrm>
            <a:off x="5440680" y="2030040"/>
            <a:ext cx="2057040" cy="319680"/>
          </a:xfrm>
          <a:prstGeom prst="rect">
            <a:avLst/>
          </a:prstGeom>
          <a:noFill/>
          <a:ln w="0">
            <a:noFill/>
          </a:ln>
        </p:spPr>
        <p:style>
          <a:lnRef idx="0"/>
          <a:fillRef idx="0"/>
          <a:effectRef idx="0"/>
          <a:fontRef idx="minor"/>
        </p:style>
        <p:txBody>
          <a:bodyPr lIns="90000" rIns="90000" tIns="45000" bIns="45000" anchor="t">
            <a:normAutofit fontScale="85000" lnSpcReduction="9999"/>
          </a:bodyPr>
          <a:p>
            <a:pPr defTabSz="457200">
              <a:lnSpc>
                <a:spcPct val="100000"/>
              </a:lnSpc>
            </a:pPr>
            <a:r>
              <a:rPr b="1" lang="en-US" sz="1750" strike="noStrike" u="none">
                <a:solidFill>
                  <a:srgbClr val="182637"/>
                </a:solidFill>
                <a:effectLst/>
                <a:uFillTx/>
                <a:latin typeface="Aptos"/>
              </a:rPr>
              <a:t>Middle movement</a:t>
            </a:r>
            <a:endParaRPr b="0" lang="en-US" sz="1750" strike="noStrike" u="none">
              <a:solidFill>
                <a:srgbClr val="000000"/>
              </a:solidFill>
              <a:effectLst/>
              <a:uFillTx/>
              <a:latin typeface="Arial"/>
            </a:endParaRPr>
          </a:p>
        </p:txBody>
      </p:sp>
      <p:sp>
        <p:nvSpPr>
          <p:cNvPr id="166" name="TextBox 12"/>
          <p:cNvSpPr/>
          <p:nvPr/>
        </p:nvSpPr>
        <p:spPr>
          <a:xfrm>
            <a:off x="4965120" y="2761560"/>
            <a:ext cx="2559960" cy="1462680"/>
          </a:xfrm>
          <a:prstGeom prst="rect">
            <a:avLst/>
          </a:prstGeom>
          <a:noFill/>
          <a:ln w="0">
            <a:noFill/>
          </a:ln>
        </p:spPr>
        <p:style>
          <a:lnRef idx="0"/>
          <a:fillRef idx="0"/>
          <a:effectRef idx="0"/>
          <a:fontRef idx="minor"/>
        </p:style>
        <p:txBody>
          <a:bodyPr lIns="90000" rIns="90000" tIns="45000" bIns="45000" anchor="t">
            <a:normAutofit/>
          </a:bodyPr>
          <a:p>
            <a:pPr defTabSz="457200">
              <a:lnSpc>
                <a:spcPct val="100000"/>
              </a:lnSpc>
            </a:pPr>
            <a:r>
              <a:rPr b="0" lang="en-US" sz="1620" strike="noStrike" u="none">
                <a:solidFill>
                  <a:srgbClr val="182637"/>
                </a:solidFill>
                <a:effectLst/>
                <a:uFillTx/>
                <a:latin typeface="Aptos"/>
              </a:rPr>
              <a:t>The psalm’s danger imagery is answered by God’s covering, guarding, and sustaining care.</a:t>
            </a:r>
            <a:endParaRPr b="0" lang="en-US" sz="1620" strike="noStrike" u="none">
              <a:solidFill>
                <a:srgbClr val="000000"/>
              </a:solidFill>
              <a:effectLst/>
              <a:uFillTx/>
              <a:latin typeface="Arial"/>
            </a:endParaRPr>
          </a:p>
        </p:txBody>
      </p:sp>
      <p:sp>
        <p:nvSpPr>
          <p:cNvPr id="167" name="TextBox 13"/>
          <p:cNvSpPr/>
          <p:nvPr/>
        </p:nvSpPr>
        <p:spPr>
          <a:xfrm>
            <a:off x="4965120" y="4526280"/>
            <a:ext cx="2377080" cy="228240"/>
          </a:xfrm>
          <a:prstGeom prst="rect">
            <a:avLst/>
          </a:prstGeom>
          <a:noFill/>
          <a:ln w="0">
            <a:noFill/>
          </a:ln>
        </p:spPr>
        <p:style>
          <a:lnRef idx="0"/>
          <a:fillRef idx="0"/>
          <a:effectRef idx="0"/>
          <a:fontRef idx="minor"/>
        </p:style>
        <p:txBody>
          <a:bodyPr lIns="90000" rIns="90000" tIns="45000" bIns="45000" anchor="t">
            <a:normAutofit fontScale="92500" lnSpcReduction="19999"/>
          </a:bodyPr>
          <a:p>
            <a:pPr defTabSz="457200">
              <a:lnSpc>
                <a:spcPct val="100000"/>
              </a:lnSpc>
            </a:pPr>
            <a:r>
              <a:rPr b="0" i="1" lang="en-US" sz="1250" strike="noStrike" u="none">
                <a:solidFill>
                  <a:srgbClr val="224034"/>
                </a:solidFill>
                <a:effectLst/>
                <a:uFillTx/>
                <a:latin typeface="Aptos"/>
              </a:rPr>
              <a:t>Scripture: Psalm 91</a:t>
            </a:r>
            <a:endParaRPr b="0" lang="en-US" sz="1250" strike="noStrike" u="none">
              <a:solidFill>
                <a:srgbClr val="000000"/>
              </a:solidFill>
              <a:effectLst/>
              <a:uFillTx/>
              <a:latin typeface="Arial"/>
            </a:endParaRPr>
          </a:p>
        </p:txBody>
      </p:sp>
      <p:sp>
        <p:nvSpPr>
          <p:cNvPr id="168" name="Rectangle 14"/>
          <p:cNvSpPr/>
          <p:nvPr/>
        </p:nvSpPr>
        <p:spPr>
          <a:xfrm>
            <a:off x="8403480" y="1828800"/>
            <a:ext cx="3245760" cy="3337200"/>
          </a:xfrm>
          <a:prstGeom prst="rect">
            <a:avLst/>
          </a:prstGeom>
          <a:solidFill>
            <a:srgbClr val="f8f1e2"/>
          </a:solidFill>
          <a:ln w="12700">
            <a:solidFill>
              <a:srgbClr val="d7a548"/>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69" name="TextBox 15"/>
          <p:cNvSpPr/>
          <p:nvPr/>
        </p:nvSpPr>
        <p:spPr>
          <a:xfrm>
            <a:off x="8604360" y="2057400"/>
            <a:ext cx="502560" cy="502560"/>
          </a:xfrm>
          <a:prstGeom prst="rect">
            <a:avLst/>
          </a:prstGeom>
          <a:noFill/>
          <a:ln w="0">
            <a:noFill/>
          </a:ln>
        </p:spPr>
        <p:style>
          <a:lnRef idx="0"/>
          <a:fillRef idx="0"/>
          <a:effectRef idx="0"/>
          <a:fontRef idx="minor"/>
        </p:style>
        <p:txBody>
          <a:bodyPr lIns="90000" rIns="90000" tIns="45000" bIns="45000" anchor="t">
            <a:normAutofit/>
          </a:bodyPr>
          <a:p>
            <a:pPr defTabSz="457200">
              <a:lnSpc>
                <a:spcPct val="100000"/>
              </a:lnSpc>
            </a:pPr>
            <a:r>
              <a:rPr b="1" lang="en-US" sz="2300" strike="noStrike" u="none">
                <a:solidFill>
                  <a:srgbClr val="d7a548"/>
                </a:solidFill>
                <a:effectLst/>
                <a:uFillTx/>
                <a:latin typeface="Aptos"/>
              </a:rPr>
              <a:t>3</a:t>
            </a:r>
            <a:endParaRPr b="0" lang="en-US" sz="2300" strike="noStrike" u="none">
              <a:solidFill>
                <a:srgbClr val="000000"/>
              </a:solidFill>
              <a:effectLst/>
              <a:uFillTx/>
              <a:latin typeface="Arial"/>
            </a:endParaRPr>
          </a:p>
        </p:txBody>
      </p:sp>
      <p:sp>
        <p:nvSpPr>
          <p:cNvPr id="170" name="TextBox 16"/>
          <p:cNvSpPr/>
          <p:nvPr/>
        </p:nvSpPr>
        <p:spPr>
          <a:xfrm>
            <a:off x="9208080" y="2030040"/>
            <a:ext cx="2057040" cy="319680"/>
          </a:xfrm>
          <a:prstGeom prst="rect">
            <a:avLst/>
          </a:prstGeom>
          <a:noFill/>
          <a:ln w="0">
            <a:noFill/>
          </a:ln>
        </p:spPr>
        <p:style>
          <a:lnRef idx="0"/>
          <a:fillRef idx="0"/>
          <a:effectRef idx="0"/>
          <a:fontRef idx="minor"/>
        </p:style>
        <p:txBody>
          <a:bodyPr lIns="90000" rIns="90000" tIns="45000" bIns="45000" anchor="t">
            <a:normAutofit fontScale="92500" lnSpcReduction="19999"/>
          </a:bodyPr>
          <a:p>
            <a:pPr defTabSz="457200">
              <a:lnSpc>
                <a:spcPct val="100000"/>
              </a:lnSpc>
            </a:pPr>
            <a:r>
              <a:rPr b="1" lang="en-US" sz="1750" strike="noStrike" u="none">
                <a:solidFill>
                  <a:srgbClr val="182637"/>
                </a:solidFill>
                <a:effectLst/>
                <a:uFillTx/>
                <a:latin typeface="Aptos"/>
              </a:rPr>
              <a:t>Final movement</a:t>
            </a:r>
            <a:endParaRPr b="0" lang="en-US" sz="1750" strike="noStrike" u="none">
              <a:solidFill>
                <a:srgbClr val="000000"/>
              </a:solidFill>
              <a:effectLst/>
              <a:uFillTx/>
              <a:latin typeface="Arial"/>
            </a:endParaRPr>
          </a:p>
        </p:txBody>
      </p:sp>
      <p:sp>
        <p:nvSpPr>
          <p:cNvPr id="171" name="TextBox 17"/>
          <p:cNvSpPr/>
          <p:nvPr/>
        </p:nvSpPr>
        <p:spPr>
          <a:xfrm>
            <a:off x="8732520" y="2761560"/>
            <a:ext cx="2559960" cy="1462680"/>
          </a:xfrm>
          <a:prstGeom prst="rect">
            <a:avLst/>
          </a:prstGeom>
          <a:noFill/>
          <a:ln w="0">
            <a:noFill/>
          </a:ln>
        </p:spPr>
        <p:style>
          <a:lnRef idx="0"/>
          <a:fillRef idx="0"/>
          <a:effectRef idx="0"/>
          <a:fontRef idx="minor"/>
        </p:style>
        <p:txBody>
          <a:bodyPr lIns="90000" rIns="90000" tIns="45000" bIns="45000" anchor="t">
            <a:normAutofit/>
          </a:bodyPr>
          <a:p>
            <a:pPr defTabSz="457200">
              <a:lnSpc>
                <a:spcPct val="100000"/>
              </a:lnSpc>
            </a:pPr>
            <a:r>
              <a:rPr b="0" lang="en-US" sz="1620" strike="noStrike" u="none">
                <a:solidFill>
                  <a:srgbClr val="182637"/>
                </a:solidFill>
                <a:effectLst/>
                <a:uFillTx/>
                <a:latin typeface="Aptos"/>
              </a:rPr>
              <a:t>The song lifts the eyes beyond fear toward the shining hope of God’s kingdom.</a:t>
            </a:r>
            <a:endParaRPr b="0" lang="en-US" sz="1620" strike="noStrike" u="none">
              <a:solidFill>
                <a:srgbClr val="000000"/>
              </a:solidFill>
              <a:effectLst/>
              <a:uFillTx/>
              <a:latin typeface="Arial"/>
            </a:endParaRPr>
          </a:p>
        </p:txBody>
      </p:sp>
      <p:sp>
        <p:nvSpPr>
          <p:cNvPr id="172" name="TextBox 18"/>
          <p:cNvSpPr/>
          <p:nvPr/>
        </p:nvSpPr>
        <p:spPr>
          <a:xfrm>
            <a:off x="8732520" y="4526280"/>
            <a:ext cx="2377080" cy="228240"/>
          </a:xfrm>
          <a:prstGeom prst="rect">
            <a:avLst/>
          </a:prstGeom>
          <a:noFill/>
          <a:ln w="0">
            <a:noFill/>
          </a:ln>
        </p:spPr>
        <p:style>
          <a:lnRef idx="0"/>
          <a:fillRef idx="0"/>
          <a:effectRef idx="0"/>
          <a:fontRef idx="minor"/>
        </p:style>
        <p:txBody>
          <a:bodyPr lIns="90000" rIns="90000" tIns="45000" bIns="45000" anchor="t">
            <a:normAutofit fontScale="92500" lnSpcReduction="19999"/>
          </a:bodyPr>
          <a:p>
            <a:pPr defTabSz="457200">
              <a:lnSpc>
                <a:spcPct val="100000"/>
              </a:lnSpc>
            </a:pPr>
            <a:r>
              <a:rPr b="0" i="1" lang="en-US" sz="1250" strike="noStrike" u="none">
                <a:solidFill>
                  <a:srgbClr val="224034"/>
                </a:solidFill>
                <a:effectLst/>
                <a:uFillTx/>
                <a:latin typeface="Aptos"/>
              </a:rPr>
              <a:t>Scripture: Psalm 91</a:t>
            </a:r>
            <a:endParaRPr b="0" lang="en-US" sz="1250" strike="noStrike" u="none">
              <a:solidFill>
                <a:srgbClr val="000000"/>
              </a:solidFill>
              <a:effectLst/>
              <a:uFillTx/>
              <a:latin typeface="Arial"/>
            </a:endParaRPr>
          </a:p>
        </p:txBody>
      </p:sp>
      <p:sp>
        <p:nvSpPr>
          <p:cNvPr id="173" name="TextBox 19"/>
          <p:cNvSpPr/>
          <p:nvPr/>
        </p:nvSpPr>
        <p:spPr>
          <a:xfrm>
            <a:off x="502920" y="6565320"/>
            <a:ext cx="7772040" cy="164160"/>
          </a:xfrm>
          <a:prstGeom prst="rect">
            <a:avLst/>
          </a:prstGeom>
          <a:noFill/>
          <a:ln w="0">
            <a:noFill/>
          </a:ln>
        </p:spPr>
        <p:style>
          <a:lnRef idx="0"/>
          <a:fillRef idx="0"/>
          <a:effectRef idx="0"/>
          <a:fontRef idx="minor"/>
        </p:style>
        <p:txBody>
          <a:bodyPr lIns="90000" rIns="90000" tIns="45000" bIns="45000" anchor="t">
            <a:normAutofit fontScale="70000" lnSpcReduction="19999"/>
          </a:bodyPr>
          <a:p>
            <a:pPr defTabSz="457200">
              <a:lnSpc>
                <a:spcPct val="100000"/>
              </a:lnSpc>
            </a:pPr>
            <a:r>
              <a:rPr b="0" lang="en-US" sz="850" strike="noStrike" u="none">
                <a:solidFill>
                  <a:srgbClr val="e8e2d6"/>
                </a:solidFill>
                <a:effectLst/>
                <a:uFillTx/>
                <a:latin typeface="Aptos"/>
              </a:rPr>
              <a:t>Prepared for teaching and small group use - hymninfo.com</a:t>
            </a:r>
            <a:endParaRPr b="0" lang="en-US" sz="8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74" name="Picture 1" descr="hands_dark.jpg"/>
          <p:cNvPicPr/>
          <p:nvPr/>
        </p:nvPicPr>
        <p:blipFill>
          <a:blip r:embed="rId1"/>
          <a:stretch/>
        </p:blipFill>
        <p:spPr>
          <a:xfrm>
            <a:off x="0" y="0"/>
            <a:ext cx="12191760" cy="6857640"/>
          </a:xfrm>
          <a:prstGeom prst="rect">
            <a:avLst/>
          </a:prstGeom>
          <a:noFill/>
          <a:ln w="0">
            <a:noFill/>
          </a:ln>
        </p:spPr>
      </p:pic>
      <p:sp>
        <p:nvSpPr>
          <p:cNvPr id="175" name="TextBox 2"/>
          <p:cNvSpPr/>
          <p:nvPr/>
        </p:nvSpPr>
        <p:spPr>
          <a:xfrm>
            <a:off x="658440" y="411480"/>
            <a:ext cx="10881000" cy="658080"/>
          </a:xfrm>
          <a:prstGeom prst="rect">
            <a:avLst/>
          </a:prstGeom>
          <a:noFill/>
          <a:ln w="0">
            <a:noFill/>
          </a:ln>
        </p:spPr>
        <p:style>
          <a:lnRef idx="0"/>
          <a:fillRef idx="0"/>
          <a:effectRef idx="0"/>
          <a:fontRef idx="minor"/>
        </p:style>
        <p:txBody>
          <a:bodyPr lIns="90000" rIns="90000" tIns="45000" bIns="45000" anchor="t">
            <a:normAutofit/>
          </a:bodyPr>
          <a:p>
            <a:pPr defTabSz="457200">
              <a:lnSpc>
                <a:spcPct val="100000"/>
              </a:lnSpc>
            </a:pPr>
            <a:r>
              <a:rPr b="1" lang="en-US" sz="3400" strike="noStrike" u="none">
                <a:solidFill>
                  <a:srgbClr val="f8f1e2"/>
                </a:solidFill>
                <a:effectLst/>
                <a:uFillTx/>
                <a:latin typeface="Georgia"/>
              </a:rPr>
              <a:t>Theological Themes</a:t>
            </a:r>
            <a:endParaRPr b="0" lang="en-US" sz="3400" strike="noStrike" u="none">
              <a:solidFill>
                <a:srgbClr val="000000"/>
              </a:solidFill>
              <a:effectLst/>
              <a:uFillTx/>
              <a:latin typeface="Arial"/>
            </a:endParaRPr>
          </a:p>
        </p:txBody>
      </p:sp>
      <p:sp>
        <p:nvSpPr>
          <p:cNvPr id="176" name="Rectangle 3"/>
          <p:cNvSpPr/>
          <p:nvPr/>
        </p:nvSpPr>
        <p:spPr>
          <a:xfrm>
            <a:off x="658440" y="1143000"/>
            <a:ext cx="1142640" cy="31680"/>
          </a:xfrm>
          <a:prstGeom prst="rect">
            <a:avLst/>
          </a:prstGeom>
          <a:solidFill>
            <a:srgbClr val="d7a548"/>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2960" bIns="-1296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77" name="Rectangle 4"/>
          <p:cNvSpPr/>
          <p:nvPr/>
        </p:nvSpPr>
        <p:spPr>
          <a:xfrm>
            <a:off x="822960" y="1828800"/>
            <a:ext cx="3245760" cy="1170000"/>
          </a:xfrm>
          <a:prstGeom prst="rect">
            <a:avLst/>
          </a:prstGeom>
          <a:solidFill>
            <a:srgbClr val="f8f1e2"/>
          </a:solidFill>
          <a:ln w="12700">
            <a:solidFill>
              <a:srgbClr val="d7a548"/>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78" name="TextBox 5"/>
          <p:cNvSpPr/>
          <p:nvPr/>
        </p:nvSpPr>
        <p:spPr>
          <a:xfrm>
            <a:off x="1051560" y="1993320"/>
            <a:ext cx="2742840" cy="255600"/>
          </a:xfrm>
          <a:prstGeom prst="rect">
            <a:avLst/>
          </a:prstGeom>
          <a:noFill/>
          <a:ln w="0">
            <a:noFill/>
          </a:ln>
        </p:spPr>
        <p:style>
          <a:lnRef idx="0"/>
          <a:fillRef idx="0"/>
          <a:effectRef idx="0"/>
          <a:fontRef idx="minor"/>
        </p:style>
        <p:txBody>
          <a:bodyPr lIns="90000" rIns="90000" tIns="45000" bIns="45000" anchor="t">
            <a:normAutofit fontScale="70000" lnSpcReduction="19999"/>
          </a:bodyPr>
          <a:p>
            <a:pPr defTabSz="457200">
              <a:lnSpc>
                <a:spcPct val="100000"/>
              </a:lnSpc>
            </a:pPr>
            <a:r>
              <a:rPr b="1" lang="en-US" sz="1750" strike="noStrike" u="none">
                <a:solidFill>
                  <a:srgbClr val="182637"/>
                </a:solidFill>
                <a:effectLst/>
                <a:uFillTx/>
                <a:latin typeface="Aptos"/>
              </a:rPr>
              <a:t>Refuge</a:t>
            </a:r>
            <a:endParaRPr b="0" lang="en-US" sz="1750" strike="noStrike" u="none">
              <a:solidFill>
                <a:srgbClr val="000000"/>
              </a:solidFill>
              <a:effectLst/>
              <a:uFillTx/>
              <a:latin typeface="Arial"/>
            </a:endParaRPr>
          </a:p>
        </p:txBody>
      </p:sp>
      <p:sp>
        <p:nvSpPr>
          <p:cNvPr id="179" name="TextBox 6"/>
          <p:cNvSpPr/>
          <p:nvPr/>
        </p:nvSpPr>
        <p:spPr>
          <a:xfrm>
            <a:off x="1051560" y="2331720"/>
            <a:ext cx="2742840" cy="475200"/>
          </a:xfrm>
          <a:prstGeom prst="rect">
            <a:avLst/>
          </a:prstGeom>
          <a:noFill/>
          <a:ln w="0">
            <a:noFill/>
          </a:ln>
        </p:spPr>
        <p:style>
          <a:lnRef idx="0"/>
          <a:fillRef idx="0"/>
          <a:effectRef idx="0"/>
          <a:fontRef idx="minor"/>
        </p:style>
        <p:txBody>
          <a:bodyPr lIns="90000" rIns="90000" tIns="45000" bIns="45000" anchor="t">
            <a:normAutofit lnSpcReduction="9999"/>
          </a:bodyPr>
          <a:p>
            <a:pPr defTabSz="457200">
              <a:lnSpc>
                <a:spcPct val="100000"/>
              </a:lnSpc>
            </a:pPr>
            <a:r>
              <a:rPr b="0" lang="en-US" sz="1350" strike="noStrike" u="none">
                <a:solidFill>
                  <a:srgbClr val="182637"/>
                </a:solidFill>
                <a:effectLst/>
                <a:uFillTx/>
                <a:latin typeface="Aptos"/>
              </a:rPr>
              <a:t>God is a safe dwelling, not a distant idea.</a:t>
            </a:r>
            <a:endParaRPr b="0" lang="en-US" sz="1350" strike="noStrike" u="none">
              <a:solidFill>
                <a:srgbClr val="000000"/>
              </a:solidFill>
              <a:effectLst/>
              <a:uFillTx/>
              <a:latin typeface="Arial"/>
            </a:endParaRPr>
          </a:p>
        </p:txBody>
      </p:sp>
      <p:sp>
        <p:nvSpPr>
          <p:cNvPr id="180" name="Rectangle 7"/>
          <p:cNvSpPr/>
          <p:nvPr/>
        </p:nvSpPr>
        <p:spPr>
          <a:xfrm>
            <a:off x="4617720" y="1828800"/>
            <a:ext cx="3245760" cy="1170000"/>
          </a:xfrm>
          <a:prstGeom prst="rect">
            <a:avLst/>
          </a:prstGeom>
          <a:solidFill>
            <a:srgbClr val="f8f1e2"/>
          </a:solidFill>
          <a:ln w="12700">
            <a:solidFill>
              <a:srgbClr val="d7a548"/>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81" name="TextBox 8"/>
          <p:cNvSpPr/>
          <p:nvPr/>
        </p:nvSpPr>
        <p:spPr>
          <a:xfrm>
            <a:off x="4846320" y="1993320"/>
            <a:ext cx="2742840" cy="255600"/>
          </a:xfrm>
          <a:prstGeom prst="rect">
            <a:avLst/>
          </a:prstGeom>
          <a:noFill/>
          <a:ln w="0">
            <a:noFill/>
          </a:ln>
        </p:spPr>
        <p:style>
          <a:lnRef idx="0"/>
          <a:fillRef idx="0"/>
          <a:effectRef idx="0"/>
          <a:fontRef idx="minor"/>
        </p:style>
        <p:txBody>
          <a:bodyPr lIns="90000" rIns="90000" tIns="45000" bIns="45000" anchor="t">
            <a:normAutofit fontScale="70000" lnSpcReduction="19999"/>
          </a:bodyPr>
          <a:p>
            <a:pPr defTabSz="457200">
              <a:lnSpc>
                <a:spcPct val="100000"/>
              </a:lnSpc>
            </a:pPr>
            <a:r>
              <a:rPr b="1" lang="en-US" sz="1750" strike="noStrike" u="none">
                <a:solidFill>
                  <a:srgbClr val="182637"/>
                </a:solidFill>
                <a:effectLst/>
                <a:uFillTx/>
                <a:latin typeface="Aptos"/>
              </a:rPr>
              <a:t>Providence</a:t>
            </a:r>
            <a:endParaRPr b="0" lang="en-US" sz="1750" strike="noStrike" u="none">
              <a:solidFill>
                <a:srgbClr val="000000"/>
              </a:solidFill>
              <a:effectLst/>
              <a:uFillTx/>
              <a:latin typeface="Arial"/>
            </a:endParaRPr>
          </a:p>
        </p:txBody>
      </p:sp>
      <p:sp>
        <p:nvSpPr>
          <p:cNvPr id="182" name="TextBox 9"/>
          <p:cNvSpPr/>
          <p:nvPr/>
        </p:nvSpPr>
        <p:spPr>
          <a:xfrm>
            <a:off x="4846320" y="2331720"/>
            <a:ext cx="2742840" cy="475200"/>
          </a:xfrm>
          <a:prstGeom prst="rect">
            <a:avLst/>
          </a:prstGeom>
          <a:noFill/>
          <a:ln w="0">
            <a:noFill/>
          </a:ln>
        </p:spPr>
        <p:style>
          <a:lnRef idx="0"/>
          <a:fillRef idx="0"/>
          <a:effectRef idx="0"/>
          <a:fontRef idx="minor"/>
        </p:style>
        <p:txBody>
          <a:bodyPr lIns="90000" rIns="90000" tIns="45000" bIns="45000" anchor="t">
            <a:normAutofit lnSpcReduction="9999"/>
          </a:bodyPr>
          <a:p>
            <a:pPr defTabSz="457200">
              <a:lnSpc>
                <a:spcPct val="100000"/>
              </a:lnSpc>
            </a:pPr>
            <a:r>
              <a:rPr b="0" lang="en-US" sz="1350" strike="noStrike" u="none">
                <a:solidFill>
                  <a:srgbClr val="182637"/>
                </a:solidFill>
                <a:effectLst/>
                <a:uFillTx/>
                <a:latin typeface="Aptos"/>
              </a:rPr>
              <a:t>God’s care remains active in danger and weakness.</a:t>
            </a:r>
            <a:endParaRPr b="0" lang="en-US" sz="1350" strike="noStrike" u="none">
              <a:solidFill>
                <a:srgbClr val="000000"/>
              </a:solidFill>
              <a:effectLst/>
              <a:uFillTx/>
              <a:latin typeface="Arial"/>
            </a:endParaRPr>
          </a:p>
        </p:txBody>
      </p:sp>
      <p:sp>
        <p:nvSpPr>
          <p:cNvPr id="183" name="Rectangle 10"/>
          <p:cNvSpPr/>
          <p:nvPr/>
        </p:nvSpPr>
        <p:spPr>
          <a:xfrm>
            <a:off x="8412480" y="1828800"/>
            <a:ext cx="3245760" cy="1170000"/>
          </a:xfrm>
          <a:prstGeom prst="rect">
            <a:avLst/>
          </a:prstGeom>
          <a:solidFill>
            <a:srgbClr val="f8f1e2"/>
          </a:solidFill>
          <a:ln w="12700">
            <a:solidFill>
              <a:srgbClr val="d7a548"/>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84" name="TextBox 11"/>
          <p:cNvSpPr/>
          <p:nvPr/>
        </p:nvSpPr>
        <p:spPr>
          <a:xfrm>
            <a:off x="8641080" y="1993320"/>
            <a:ext cx="2742840" cy="255600"/>
          </a:xfrm>
          <a:prstGeom prst="rect">
            <a:avLst/>
          </a:prstGeom>
          <a:noFill/>
          <a:ln w="0">
            <a:noFill/>
          </a:ln>
        </p:spPr>
        <p:style>
          <a:lnRef idx="0"/>
          <a:fillRef idx="0"/>
          <a:effectRef idx="0"/>
          <a:fontRef idx="minor"/>
        </p:style>
        <p:txBody>
          <a:bodyPr lIns="90000" rIns="90000" tIns="45000" bIns="45000" anchor="t">
            <a:normAutofit fontScale="70000" lnSpcReduction="19999"/>
          </a:bodyPr>
          <a:p>
            <a:pPr defTabSz="457200">
              <a:lnSpc>
                <a:spcPct val="100000"/>
              </a:lnSpc>
            </a:pPr>
            <a:r>
              <a:rPr b="1" lang="en-US" sz="1750" strike="noStrike" u="none">
                <a:solidFill>
                  <a:srgbClr val="182637"/>
                </a:solidFill>
                <a:effectLst/>
                <a:uFillTx/>
                <a:latin typeface="Aptos"/>
              </a:rPr>
              <a:t>Comfort</a:t>
            </a:r>
            <a:endParaRPr b="0" lang="en-US" sz="1750" strike="noStrike" u="none">
              <a:solidFill>
                <a:srgbClr val="000000"/>
              </a:solidFill>
              <a:effectLst/>
              <a:uFillTx/>
              <a:latin typeface="Arial"/>
            </a:endParaRPr>
          </a:p>
        </p:txBody>
      </p:sp>
      <p:sp>
        <p:nvSpPr>
          <p:cNvPr id="185" name="TextBox 12"/>
          <p:cNvSpPr/>
          <p:nvPr/>
        </p:nvSpPr>
        <p:spPr>
          <a:xfrm>
            <a:off x="8641080" y="2331720"/>
            <a:ext cx="2742840" cy="475200"/>
          </a:xfrm>
          <a:prstGeom prst="rect">
            <a:avLst/>
          </a:prstGeom>
          <a:noFill/>
          <a:ln w="0">
            <a:noFill/>
          </a:ln>
        </p:spPr>
        <p:style>
          <a:lnRef idx="0"/>
          <a:fillRef idx="0"/>
          <a:effectRef idx="0"/>
          <a:fontRef idx="minor"/>
        </p:style>
        <p:txBody>
          <a:bodyPr lIns="90000" rIns="90000" tIns="45000" bIns="45000" anchor="t">
            <a:normAutofit lnSpcReduction="9999"/>
          </a:bodyPr>
          <a:p>
            <a:pPr defTabSz="457200">
              <a:lnSpc>
                <a:spcPct val="100000"/>
              </a:lnSpc>
            </a:pPr>
            <a:r>
              <a:rPr b="0" lang="en-US" sz="1350" strike="noStrike" u="none">
                <a:solidFill>
                  <a:srgbClr val="182637"/>
                </a:solidFill>
                <a:effectLst/>
                <a:uFillTx/>
                <a:latin typeface="Aptos"/>
              </a:rPr>
              <a:t>The song gives pastoral speech to grieving hearts.</a:t>
            </a:r>
            <a:endParaRPr b="0" lang="en-US" sz="1350" strike="noStrike" u="none">
              <a:solidFill>
                <a:srgbClr val="000000"/>
              </a:solidFill>
              <a:effectLst/>
              <a:uFillTx/>
              <a:latin typeface="Arial"/>
            </a:endParaRPr>
          </a:p>
        </p:txBody>
      </p:sp>
      <p:sp>
        <p:nvSpPr>
          <p:cNvPr id="186" name="Rectangle 13"/>
          <p:cNvSpPr/>
          <p:nvPr/>
        </p:nvSpPr>
        <p:spPr>
          <a:xfrm>
            <a:off x="822960" y="3429000"/>
            <a:ext cx="3245760" cy="1170000"/>
          </a:xfrm>
          <a:prstGeom prst="rect">
            <a:avLst/>
          </a:prstGeom>
          <a:solidFill>
            <a:srgbClr val="f8f1e2"/>
          </a:solidFill>
          <a:ln w="12700">
            <a:solidFill>
              <a:srgbClr val="d7a548"/>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87" name="TextBox 14"/>
          <p:cNvSpPr/>
          <p:nvPr/>
        </p:nvSpPr>
        <p:spPr>
          <a:xfrm>
            <a:off x="1051560" y="3593520"/>
            <a:ext cx="2742840" cy="255600"/>
          </a:xfrm>
          <a:prstGeom prst="rect">
            <a:avLst/>
          </a:prstGeom>
          <a:noFill/>
          <a:ln w="0">
            <a:noFill/>
          </a:ln>
        </p:spPr>
        <p:style>
          <a:lnRef idx="0"/>
          <a:fillRef idx="0"/>
          <a:effectRef idx="0"/>
          <a:fontRef idx="minor"/>
        </p:style>
        <p:txBody>
          <a:bodyPr lIns="90000" rIns="90000" tIns="45000" bIns="45000" anchor="t">
            <a:normAutofit fontScale="70000" lnSpcReduction="19999"/>
          </a:bodyPr>
          <a:p>
            <a:pPr defTabSz="457200">
              <a:lnSpc>
                <a:spcPct val="100000"/>
              </a:lnSpc>
            </a:pPr>
            <a:r>
              <a:rPr b="1" lang="en-US" sz="1750" strike="noStrike" u="none">
                <a:solidFill>
                  <a:srgbClr val="182637"/>
                </a:solidFill>
                <a:effectLst/>
                <a:uFillTx/>
                <a:latin typeface="Aptos"/>
              </a:rPr>
              <a:t>Hope</a:t>
            </a:r>
            <a:endParaRPr b="0" lang="en-US" sz="1750" strike="noStrike" u="none">
              <a:solidFill>
                <a:srgbClr val="000000"/>
              </a:solidFill>
              <a:effectLst/>
              <a:uFillTx/>
              <a:latin typeface="Arial"/>
            </a:endParaRPr>
          </a:p>
        </p:txBody>
      </p:sp>
      <p:sp>
        <p:nvSpPr>
          <p:cNvPr id="188" name="TextBox 15"/>
          <p:cNvSpPr/>
          <p:nvPr/>
        </p:nvSpPr>
        <p:spPr>
          <a:xfrm>
            <a:off x="1051560" y="3931920"/>
            <a:ext cx="2742840" cy="475200"/>
          </a:xfrm>
          <a:prstGeom prst="rect">
            <a:avLst/>
          </a:prstGeom>
          <a:noFill/>
          <a:ln w="0">
            <a:noFill/>
          </a:ln>
        </p:spPr>
        <p:style>
          <a:lnRef idx="0"/>
          <a:fillRef idx="0"/>
          <a:effectRef idx="0"/>
          <a:fontRef idx="minor"/>
        </p:style>
        <p:txBody>
          <a:bodyPr lIns="90000" rIns="90000" tIns="45000" bIns="45000" anchor="t">
            <a:normAutofit lnSpcReduction="9999"/>
          </a:bodyPr>
          <a:p>
            <a:pPr defTabSz="457200">
              <a:lnSpc>
                <a:spcPct val="100000"/>
              </a:lnSpc>
            </a:pPr>
            <a:r>
              <a:rPr b="0" lang="en-US" sz="1350" strike="noStrike" u="none">
                <a:solidFill>
                  <a:srgbClr val="182637"/>
                </a:solidFill>
                <a:effectLst/>
                <a:uFillTx/>
                <a:latin typeface="Aptos"/>
              </a:rPr>
              <a:t>Fear is answered by the promise of God’s kingdom.</a:t>
            </a:r>
            <a:endParaRPr b="0" lang="en-US" sz="1350" strike="noStrike" u="none">
              <a:solidFill>
                <a:srgbClr val="000000"/>
              </a:solidFill>
              <a:effectLst/>
              <a:uFillTx/>
              <a:latin typeface="Arial"/>
            </a:endParaRPr>
          </a:p>
        </p:txBody>
      </p:sp>
      <p:sp>
        <p:nvSpPr>
          <p:cNvPr id="189" name="Rectangle 16"/>
          <p:cNvSpPr/>
          <p:nvPr/>
        </p:nvSpPr>
        <p:spPr>
          <a:xfrm>
            <a:off x="4617720" y="3429000"/>
            <a:ext cx="3245760" cy="1170000"/>
          </a:xfrm>
          <a:prstGeom prst="rect">
            <a:avLst/>
          </a:prstGeom>
          <a:solidFill>
            <a:srgbClr val="f8f1e2"/>
          </a:solidFill>
          <a:ln w="12700">
            <a:solidFill>
              <a:srgbClr val="d7a548"/>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90" name="TextBox 17"/>
          <p:cNvSpPr/>
          <p:nvPr/>
        </p:nvSpPr>
        <p:spPr>
          <a:xfrm>
            <a:off x="4846320" y="3593520"/>
            <a:ext cx="2742840" cy="255600"/>
          </a:xfrm>
          <a:prstGeom prst="rect">
            <a:avLst/>
          </a:prstGeom>
          <a:noFill/>
          <a:ln w="0">
            <a:noFill/>
          </a:ln>
        </p:spPr>
        <p:style>
          <a:lnRef idx="0"/>
          <a:fillRef idx="0"/>
          <a:effectRef idx="0"/>
          <a:fontRef idx="minor"/>
        </p:style>
        <p:txBody>
          <a:bodyPr lIns="90000" rIns="90000" tIns="45000" bIns="45000" anchor="t">
            <a:normAutofit fontScale="70000" lnSpcReduction="19999"/>
          </a:bodyPr>
          <a:p>
            <a:pPr defTabSz="457200">
              <a:lnSpc>
                <a:spcPct val="100000"/>
              </a:lnSpc>
            </a:pPr>
            <a:r>
              <a:rPr b="1" lang="en-US" sz="1750" strike="noStrike" u="none">
                <a:solidFill>
                  <a:srgbClr val="182637"/>
                </a:solidFill>
                <a:effectLst/>
                <a:uFillTx/>
                <a:latin typeface="Aptos"/>
              </a:rPr>
              <a:t>Trust</a:t>
            </a:r>
            <a:endParaRPr b="0" lang="en-US" sz="1750" strike="noStrike" u="none">
              <a:solidFill>
                <a:srgbClr val="000000"/>
              </a:solidFill>
              <a:effectLst/>
              <a:uFillTx/>
              <a:latin typeface="Arial"/>
            </a:endParaRPr>
          </a:p>
        </p:txBody>
      </p:sp>
      <p:sp>
        <p:nvSpPr>
          <p:cNvPr id="191" name="TextBox 18"/>
          <p:cNvSpPr/>
          <p:nvPr/>
        </p:nvSpPr>
        <p:spPr>
          <a:xfrm>
            <a:off x="4846320" y="3931920"/>
            <a:ext cx="2742840" cy="475200"/>
          </a:xfrm>
          <a:prstGeom prst="rect">
            <a:avLst/>
          </a:prstGeom>
          <a:noFill/>
          <a:ln w="0">
            <a:noFill/>
          </a:ln>
        </p:spPr>
        <p:style>
          <a:lnRef idx="0"/>
          <a:fillRef idx="0"/>
          <a:effectRef idx="0"/>
          <a:fontRef idx="minor"/>
        </p:style>
        <p:txBody>
          <a:bodyPr lIns="90000" rIns="90000" tIns="45000" bIns="45000" anchor="t">
            <a:normAutofit lnSpcReduction="9999"/>
          </a:bodyPr>
          <a:p>
            <a:pPr defTabSz="457200">
              <a:lnSpc>
                <a:spcPct val="100000"/>
              </a:lnSpc>
            </a:pPr>
            <a:r>
              <a:rPr b="0" lang="en-US" sz="1350" strike="noStrike" u="none">
                <a:solidFill>
                  <a:srgbClr val="182637"/>
                </a:solidFill>
                <a:effectLst/>
                <a:uFillTx/>
                <a:latin typeface="Aptos"/>
              </a:rPr>
              <a:t>Faith names God as rock before circumstances change.</a:t>
            </a:r>
            <a:endParaRPr b="0" lang="en-US" sz="1350" strike="noStrike" u="none">
              <a:solidFill>
                <a:srgbClr val="000000"/>
              </a:solidFill>
              <a:effectLst/>
              <a:uFillTx/>
              <a:latin typeface="Arial"/>
            </a:endParaRPr>
          </a:p>
        </p:txBody>
      </p:sp>
      <p:sp>
        <p:nvSpPr>
          <p:cNvPr id="192" name="Rectangle 19"/>
          <p:cNvSpPr/>
          <p:nvPr/>
        </p:nvSpPr>
        <p:spPr>
          <a:xfrm>
            <a:off x="8412480" y="3429000"/>
            <a:ext cx="3245760" cy="1170000"/>
          </a:xfrm>
          <a:prstGeom prst="rect">
            <a:avLst/>
          </a:prstGeom>
          <a:solidFill>
            <a:srgbClr val="f8f1e2"/>
          </a:solidFill>
          <a:ln w="12700">
            <a:solidFill>
              <a:srgbClr val="d7a548"/>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93" name="TextBox 20"/>
          <p:cNvSpPr/>
          <p:nvPr/>
        </p:nvSpPr>
        <p:spPr>
          <a:xfrm>
            <a:off x="8641080" y="3593520"/>
            <a:ext cx="2742840" cy="255600"/>
          </a:xfrm>
          <a:prstGeom prst="rect">
            <a:avLst/>
          </a:prstGeom>
          <a:noFill/>
          <a:ln w="0">
            <a:noFill/>
          </a:ln>
        </p:spPr>
        <p:style>
          <a:lnRef idx="0"/>
          <a:fillRef idx="0"/>
          <a:effectRef idx="0"/>
          <a:fontRef idx="minor"/>
        </p:style>
        <p:txBody>
          <a:bodyPr lIns="90000" rIns="90000" tIns="45000" bIns="45000" anchor="t">
            <a:normAutofit fontScale="70000" lnSpcReduction="19999"/>
          </a:bodyPr>
          <a:p>
            <a:pPr defTabSz="457200">
              <a:lnSpc>
                <a:spcPct val="100000"/>
              </a:lnSpc>
            </a:pPr>
            <a:r>
              <a:rPr b="1" lang="en-US" sz="1750" strike="noStrike" u="none">
                <a:solidFill>
                  <a:srgbClr val="182637"/>
                </a:solidFill>
                <a:effectLst/>
                <a:uFillTx/>
                <a:latin typeface="Aptos"/>
              </a:rPr>
              <a:t>Worship</a:t>
            </a:r>
            <a:endParaRPr b="0" lang="en-US" sz="1750" strike="noStrike" u="none">
              <a:solidFill>
                <a:srgbClr val="000000"/>
              </a:solidFill>
              <a:effectLst/>
              <a:uFillTx/>
              <a:latin typeface="Arial"/>
            </a:endParaRPr>
          </a:p>
        </p:txBody>
      </p:sp>
      <p:sp>
        <p:nvSpPr>
          <p:cNvPr id="194" name="TextBox 21"/>
          <p:cNvSpPr/>
          <p:nvPr/>
        </p:nvSpPr>
        <p:spPr>
          <a:xfrm>
            <a:off x="8641080" y="3931920"/>
            <a:ext cx="2742840" cy="475200"/>
          </a:xfrm>
          <a:prstGeom prst="rect">
            <a:avLst/>
          </a:prstGeom>
          <a:noFill/>
          <a:ln w="0">
            <a:noFill/>
          </a:ln>
        </p:spPr>
        <p:style>
          <a:lnRef idx="0"/>
          <a:fillRef idx="0"/>
          <a:effectRef idx="0"/>
          <a:fontRef idx="minor"/>
        </p:style>
        <p:txBody>
          <a:bodyPr lIns="90000" rIns="90000" tIns="45000" bIns="45000" anchor="t">
            <a:normAutofit lnSpcReduction="9999"/>
          </a:bodyPr>
          <a:p>
            <a:pPr defTabSz="457200">
              <a:lnSpc>
                <a:spcPct val="100000"/>
              </a:lnSpc>
            </a:pPr>
            <a:r>
              <a:rPr b="0" lang="en-US" sz="1350" strike="noStrike" u="none">
                <a:solidFill>
                  <a:srgbClr val="182637"/>
                </a:solidFill>
                <a:effectLst/>
                <a:uFillTx/>
                <a:latin typeface="Aptos"/>
              </a:rPr>
              <a:t>The congregation carries one another by singing assurance.</a:t>
            </a:r>
            <a:endParaRPr b="0" lang="en-US" sz="1350" strike="noStrike" u="none">
              <a:solidFill>
                <a:srgbClr val="000000"/>
              </a:solidFill>
              <a:effectLst/>
              <a:uFillTx/>
              <a:latin typeface="Arial"/>
            </a:endParaRPr>
          </a:p>
        </p:txBody>
      </p:sp>
      <p:sp>
        <p:nvSpPr>
          <p:cNvPr id="195" name="TextBox 22"/>
          <p:cNvSpPr/>
          <p:nvPr/>
        </p:nvSpPr>
        <p:spPr>
          <a:xfrm>
            <a:off x="502920" y="6565320"/>
            <a:ext cx="7772040" cy="164160"/>
          </a:xfrm>
          <a:prstGeom prst="rect">
            <a:avLst/>
          </a:prstGeom>
          <a:noFill/>
          <a:ln w="0">
            <a:noFill/>
          </a:ln>
        </p:spPr>
        <p:style>
          <a:lnRef idx="0"/>
          <a:fillRef idx="0"/>
          <a:effectRef idx="0"/>
          <a:fontRef idx="minor"/>
        </p:style>
        <p:txBody>
          <a:bodyPr lIns="90000" rIns="90000" tIns="45000" bIns="45000" anchor="t">
            <a:normAutofit fontScale="70000" lnSpcReduction="19999"/>
          </a:bodyPr>
          <a:p>
            <a:pPr defTabSz="457200">
              <a:lnSpc>
                <a:spcPct val="100000"/>
              </a:lnSpc>
            </a:pPr>
            <a:r>
              <a:rPr b="0" lang="en-US" sz="850" strike="noStrike" u="none">
                <a:solidFill>
                  <a:srgbClr val="e8e2d6"/>
                </a:solidFill>
                <a:effectLst/>
                <a:uFillTx/>
                <a:latin typeface="Aptos"/>
              </a:rPr>
              <a:t>Prepared for teaching and small group use - hymninfo.com</a:t>
            </a:r>
            <a:endParaRPr b="0" lang="en-US" sz="8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96" name="Picture 1" descr="chapel_dark.jpg"/>
          <p:cNvPicPr/>
          <p:nvPr/>
        </p:nvPicPr>
        <p:blipFill>
          <a:blip r:embed="rId1"/>
          <a:stretch/>
        </p:blipFill>
        <p:spPr>
          <a:xfrm>
            <a:off x="0" y="0"/>
            <a:ext cx="12191760" cy="6857640"/>
          </a:xfrm>
          <a:prstGeom prst="rect">
            <a:avLst/>
          </a:prstGeom>
          <a:noFill/>
          <a:ln w="0">
            <a:noFill/>
          </a:ln>
        </p:spPr>
      </p:pic>
      <p:sp>
        <p:nvSpPr>
          <p:cNvPr id="197" name="TextBox 2"/>
          <p:cNvSpPr/>
          <p:nvPr/>
        </p:nvSpPr>
        <p:spPr>
          <a:xfrm>
            <a:off x="658440" y="411480"/>
            <a:ext cx="10881000" cy="658080"/>
          </a:xfrm>
          <a:prstGeom prst="rect">
            <a:avLst/>
          </a:prstGeom>
          <a:noFill/>
          <a:ln w="0">
            <a:noFill/>
          </a:ln>
        </p:spPr>
        <p:style>
          <a:lnRef idx="0"/>
          <a:fillRef idx="0"/>
          <a:effectRef idx="0"/>
          <a:fontRef idx="minor"/>
        </p:style>
        <p:txBody>
          <a:bodyPr lIns="90000" rIns="90000" tIns="45000" bIns="45000" anchor="t">
            <a:normAutofit/>
          </a:bodyPr>
          <a:p>
            <a:pPr defTabSz="457200">
              <a:lnSpc>
                <a:spcPct val="100000"/>
              </a:lnSpc>
            </a:pPr>
            <a:r>
              <a:rPr b="1" lang="en-US" sz="3400" strike="noStrike" u="none">
                <a:solidFill>
                  <a:srgbClr val="f8f1e2"/>
                </a:solidFill>
                <a:effectLst/>
                <a:uFillTx/>
                <a:latin typeface="Georgia"/>
              </a:rPr>
              <a:t>Literary and Musical Observations</a:t>
            </a:r>
            <a:endParaRPr b="0" lang="en-US" sz="3400" strike="noStrike" u="none">
              <a:solidFill>
                <a:srgbClr val="000000"/>
              </a:solidFill>
              <a:effectLst/>
              <a:uFillTx/>
              <a:latin typeface="Arial"/>
            </a:endParaRPr>
          </a:p>
        </p:txBody>
      </p:sp>
      <p:sp>
        <p:nvSpPr>
          <p:cNvPr id="198" name="Rectangle 3"/>
          <p:cNvSpPr/>
          <p:nvPr/>
        </p:nvSpPr>
        <p:spPr>
          <a:xfrm>
            <a:off x="658440" y="1143000"/>
            <a:ext cx="1142640" cy="31680"/>
          </a:xfrm>
          <a:prstGeom prst="rect">
            <a:avLst/>
          </a:prstGeom>
          <a:solidFill>
            <a:srgbClr val="d7a548"/>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2960" bIns="-1296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99" name="Rectangle 4"/>
          <p:cNvSpPr/>
          <p:nvPr/>
        </p:nvSpPr>
        <p:spPr>
          <a:xfrm>
            <a:off x="868680" y="1737360"/>
            <a:ext cx="4937400" cy="3931560"/>
          </a:xfrm>
          <a:prstGeom prst="rect">
            <a:avLst/>
          </a:prstGeom>
          <a:solidFill>
            <a:srgbClr val="0d1824"/>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00" name="TextBox 5"/>
          <p:cNvSpPr/>
          <p:nvPr/>
        </p:nvSpPr>
        <p:spPr>
          <a:xfrm>
            <a:off x="1143000" y="2011680"/>
            <a:ext cx="4297320" cy="319680"/>
          </a:xfrm>
          <a:prstGeom prst="rect">
            <a:avLst/>
          </a:prstGeom>
          <a:noFill/>
          <a:ln w="0">
            <a:noFill/>
          </a:ln>
        </p:spPr>
        <p:style>
          <a:lnRef idx="0"/>
          <a:fillRef idx="0"/>
          <a:effectRef idx="0"/>
          <a:fontRef idx="minor"/>
        </p:style>
        <p:txBody>
          <a:bodyPr lIns="90000" rIns="90000" tIns="45000" bIns="45000" anchor="t">
            <a:normAutofit fontScale="77500" lnSpcReduction="19999"/>
          </a:bodyPr>
          <a:p>
            <a:pPr defTabSz="457200">
              <a:lnSpc>
                <a:spcPct val="100000"/>
              </a:lnSpc>
            </a:pPr>
            <a:r>
              <a:rPr b="1" lang="en-US" sz="2200" strike="noStrike" u="none">
                <a:solidFill>
                  <a:srgbClr val="d7a548"/>
                </a:solidFill>
                <a:effectLst/>
                <a:uFillTx/>
                <a:latin typeface="Georgia"/>
              </a:rPr>
              <a:t>Text and imagery</a:t>
            </a:r>
            <a:endParaRPr b="0" lang="en-US" sz="2200" strike="noStrike" u="none">
              <a:solidFill>
                <a:srgbClr val="000000"/>
              </a:solidFill>
              <a:effectLst/>
              <a:uFillTx/>
              <a:latin typeface="Arial"/>
            </a:endParaRPr>
          </a:p>
        </p:txBody>
      </p:sp>
      <p:sp>
        <p:nvSpPr>
          <p:cNvPr id="201" name="TextBox 6"/>
          <p:cNvSpPr/>
          <p:nvPr/>
        </p:nvSpPr>
        <p:spPr>
          <a:xfrm>
            <a:off x="1143000" y="2606040"/>
            <a:ext cx="4068720" cy="2011320"/>
          </a:xfrm>
          <a:prstGeom prst="rect">
            <a:avLst/>
          </a:prstGeom>
          <a:noFill/>
          <a:ln w="0">
            <a:noFill/>
          </a:ln>
        </p:spPr>
        <p:style>
          <a:lnRef idx="0"/>
          <a:fillRef idx="0"/>
          <a:effectRef idx="0"/>
          <a:fontRef idx="minor"/>
        </p:style>
        <p:txBody>
          <a:bodyPr lIns="90000" rIns="90000" tIns="45000" bIns="45000" anchor="t">
            <a:normAutofit/>
          </a:bodyPr>
          <a:p>
            <a:pPr marL="360000" indent="-180000" defTabSz="457200">
              <a:lnSpc>
                <a:spcPct val="110000"/>
              </a:lnSpc>
              <a:spcAft>
                <a:spcPts val="601"/>
              </a:spcAft>
              <a:tabLst>
                <a:tab algn="l" pos="0"/>
              </a:tabLst>
            </a:pPr>
            <a:r>
              <a:rPr b="0" lang="en-US" sz="1740" strike="noStrike" u="none">
                <a:solidFill>
                  <a:srgbClr val="f8f1e2"/>
                </a:solidFill>
                <a:effectLst/>
                <a:uFillTx/>
                <a:latin typeface="Aptos"/>
              </a:rPr>
              <a:t>Shelter and shadow create a language of nearness.</a:t>
            </a:r>
            <a:endParaRPr b="0" lang="en-US" sz="1740" strike="noStrike" u="none">
              <a:solidFill>
                <a:srgbClr val="000000"/>
              </a:solidFill>
              <a:effectLst/>
              <a:uFillTx/>
              <a:latin typeface="Arial"/>
            </a:endParaRPr>
          </a:p>
          <a:p>
            <a:pPr marL="360000" indent="-180000" defTabSz="457200">
              <a:lnSpc>
                <a:spcPct val="110000"/>
              </a:lnSpc>
              <a:spcAft>
                <a:spcPts val="601"/>
              </a:spcAft>
              <a:tabLst>
                <a:tab algn="l" pos="0"/>
              </a:tabLst>
            </a:pPr>
            <a:r>
              <a:rPr b="0" lang="en-US" sz="1740" strike="noStrike" u="none">
                <a:solidFill>
                  <a:srgbClr val="f8f1e2"/>
                </a:solidFill>
                <a:effectLst/>
                <a:uFillTx/>
                <a:latin typeface="Aptos"/>
              </a:rPr>
              <a:t>Rock and fortress speak of stability.</a:t>
            </a:r>
            <a:endParaRPr b="0" lang="en-US" sz="1740" strike="noStrike" u="none">
              <a:solidFill>
                <a:srgbClr val="000000"/>
              </a:solidFill>
              <a:effectLst/>
              <a:uFillTx/>
              <a:latin typeface="Arial"/>
            </a:endParaRPr>
          </a:p>
          <a:p>
            <a:pPr marL="360000" indent="-180000" defTabSz="457200">
              <a:lnSpc>
                <a:spcPct val="110000"/>
              </a:lnSpc>
              <a:spcAft>
                <a:spcPts val="601"/>
              </a:spcAft>
              <a:tabLst>
                <a:tab algn="l" pos="0"/>
              </a:tabLst>
            </a:pPr>
            <a:r>
              <a:rPr b="0" lang="en-US" sz="1740" strike="noStrike" u="none">
                <a:solidFill>
                  <a:srgbClr val="f8f1e2"/>
                </a:solidFill>
                <a:effectLst/>
                <a:uFillTx/>
                <a:latin typeface="Aptos"/>
              </a:rPr>
              <a:t>Wings and hands give the song both tenderness and strength.</a:t>
            </a:r>
            <a:endParaRPr b="0" lang="en-US" sz="1740" strike="noStrike" u="none">
              <a:solidFill>
                <a:srgbClr val="000000"/>
              </a:solidFill>
              <a:effectLst/>
              <a:uFillTx/>
              <a:latin typeface="Arial"/>
            </a:endParaRPr>
          </a:p>
        </p:txBody>
      </p:sp>
      <p:sp>
        <p:nvSpPr>
          <p:cNvPr id="202" name="Rectangle 7"/>
          <p:cNvSpPr/>
          <p:nvPr/>
        </p:nvSpPr>
        <p:spPr>
          <a:xfrm>
            <a:off x="6400800" y="1737360"/>
            <a:ext cx="4571640" cy="3931560"/>
          </a:xfrm>
          <a:prstGeom prst="rect">
            <a:avLst/>
          </a:prstGeom>
          <a:solidFill>
            <a:srgbClr val="f8f1e2"/>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03" name="TextBox 8"/>
          <p:cNvSpPr/>
          <p:nvPr/>
        </p:nvSpPr>
        <p:spPr>
          <a:xfrm>
            <a:off x="6720840" y="2011680"/>
            <a:ext cx="3840120" cy="319680"/>
          </a:xfrm>
          <a:prstGeom prst="rect">
            <a:avLst/>
          </a:prstGeom>
          <a:noFill/>
          <a:ln w="0">
            <a:noFill/>
          </a:ln>
        </p:spPr>
        <p:style>
          <a:lnRef idx="0"/>
          <a:fillRef idx="0"/>
          <a:effectRef idx="0"/>
          <a:fontRef idx="minor"/>
        </p:style>
        <p:txBody>
          <a:bodyPr lIns="90000" rIns="90000" tIns="45000" bIns="45000" anchor="t">
            <a:normAutofit fontScale="77500" lnSpcReduction="19999"/>
          </a:bodyPr>
          <a:p>
            <a:pPr defTabSz="457200">
              <a:lnSpc>
                <a:spcPct val="100000"/>
              </a:lnSpc>
            </a:pPr>
            <a:r>
              <a:rPr b="1" lang="en-US" sz="2200" strike="noStrike" u="none">
                <a:solidFill>
                  <a:srgbClr val="182637"/>
                </a:solidFill>
                <a:effectLst/>
                <a:uFillTx/>
                <a:latin typeface="Georgia"/>
              </a:rPr>
              <a:t>Music and worship</a:t>
            </a:r>
            <a:endParaRPr b="0" lang="en-US" sz="2200" strike="noStrike" u="none">
              <a:solidFill>
                <a:srgbClr val="000000"/>
              </a:solidFill>
              <a:effectLst/>
              <a:uFillTx/>
              <a:latin typeface="Arial"/>
            </a:endParaRPr>
          </a:p>
        </p:txBody>
      </p:sp>
      <p:sp>
        <p:nvSpPr>
          <p:cNvPr id="204" name="TextBox 9"/>
          <p:cNvSpPr/>
          <p:nvPr/>
        </p:nvSpPr>
        <p:spPr>
          <a:xfrm>
            <a:off x="6720840" y="2606040"/>
            <a:ext cx="3794400" cy="2011320"/>
          </a:xfrm>
          <a:prstGeom prst="rect">
            <a:avLst/>
          </a:prstGeom>
          <a:noFill/>
          <a:ln w="0">
            <a:noFill/>
          </a:ln>
        </p:spPr>
        <p:style>
          <a:lnRef idx="0"/>
          <a:fillRef idx="0"/>
          <a:effectRef idx="0"/>
          <a:fontRef idx="minor"/>
        </p:style>
        <p:txBody>
          <a:bodyPr lIns="90000" rIns="90000" tIns="45000" bIns="45000" anchor="t">
            <a:normAutofit fontScale="92500" lnSpcReduction="9999"/>
          </a:bodyPr>
          <a:p>
            <a:pPr marL="360000" indent="-180000" defTabSz="457200">
              <a:lnSpc>
                <a:spcPct val="110000"/>
              </a:lnSpc>
              <a:spcAft>
                <a:spcPts val="601"/>
              </a:spcAft>
              <a:tabLst>
                <a:tab algn="l" pos="0"/>
              </a:tabLst>
            </a:pPr>
            <a:r>
              <a:rPr b="0" lang="en-US" sz="1729" strike="noStrike" u="none">
                <a:solidFill>
                  <a:srgbClr val="182637"/>
                </a:solidFill>
                <a:effectLst/>
                <a:uFillTx/>
                <a:latin typeface="Aptos"/>
              </a:rPr>
              <a:t>The refrain is broad, lyrical, and easy to remember.</a:t>
            </a:r>
            <a:endParaRPr b="0" lang="en-US" sz="1729" strike="noStrike" u="none">
              <a:solidFill>
                <a:srgbClr val="000000"/>
              </a:solidFill>
              <a:effectLst/>
              <a:uFillTx/>
              <a:latin typeface="Arial"/>
            </a:endParaRPr>
          </a:p>
          <a:p>
            <a:pPr marL="360000" indent="-180000" defTabSz="457200">
              <a:lnSpc>
                <a:spcPct val="110000"/>
              </a:lnSpc>
              <a:spcAft>
                <a:spcPts val="601"/>
              </a:spcAft>
              <a:tabLst>
                <a:tab algn="l" pos="0"/>
              </a:tabLst>
            </a:pPr>
            <a:r>
              <a:rPr b="0" lang="en-US" sz="1729" strike="noStrike" u="none">
                <a:solidFill>
                  <a:srgbClr val="182637"/>
                </a:solidFill>
                <a:effectLst/>
                <a:uFillTx/>
                <a:latin typeface="Aptos"/>
              </a:rPr>
              <a:t>Verses may be led by cantor, choir, or assembly.</a:t>
            </a:r>
            <a:endParaRPr b="0" lang="en-US" sz="1729" strike="noStrike" u="none">
              <a:solidFill>
                <a:srgbClr val="000000"/>
              </a:solidFill>
              <a:effectLst/>
              <a:uFillTx/>
              <a:latin typeface="Arial"/>
            </a:endParaRPr>
          </a:p>
          <a:p>
            <a:pPr marL="360000" indent="-180000" defTabSz="457200">
              <a:lnSpc>
                <a:spcPct val="110000"/>
              </a:lnSpc>
              <a:spcAft>
                <a:spcPts val="601"/>
              </a:spcAft>
              <a:tabLst>
                <a:tab algn="l" pos="0"/>
              </a:tabLst>
            </a:pPr>
            <a:r>
              <a:rPr b="0" lang="en-US" sz="1729" strike="noStrike" u="none">
                <a:solidFill>
                  <a:srgbClr val="182637"/>
                </a:solidFill>
                <a:effectLst/>
                <a:uFillTx/>
                <a:latin typeface="Aptos"/>
              </a:rPr>
              <a:t>A warm but restrained tempo protects the song from sentimentality.</a:t>
            </a:r>
            <a:endParaRPr b="0" lang="en-US" sz="1729" strike="noStrike" u="none">
              <a:solidFill>
                <a:srgbClr val="000000"/>
              </a:solidFill>
              <a:effectLst/>
              <a:uFillTx/>
              <a:latin typeface="Arial"/>
            </a:endParaRPr>
          </a:p>
        </p:txBody>
      </p:sp>
      <p:sp>
        <p:nvSpPr>
          <p:cNvPr id="205" name="TextBox 10"/>
          <p:cNvSpPr/>
          <p:nvPr/>
        </p:nvSpPr>
        <p:spPr>
          <a:xfrm>
            <a:off x="502920" y="6565320"/>
            <a:ext cx="7772040" cy="164160"/>
          </a:xfrm>
          <a:prstGeom prst="rect">
            <a:avLst/>
          </a:prstGeom>
          <a:noFill/>
          <a:ln w="0">
            <a:noFill/>
          </a:ln>
        </p:spPr>
        <p:style>
          <a:lnRef idx="0"/>
          <a:fillRef idx="0"/>
          <a:effectRef idx="0"/>
          <a:fontRef idx="minor"/>
        </p:style>
        <p:txBody>
          <a:bodyPr lIns="90000" rIns="90000" tIns="45000" bIns="45000" anchor="t">
            <a:normAutofit fontScale="70000" lnSpcReduction="19999"/>
          </a:bodyPr>
          <a:p>
            <a:pPr defTabSz="457200">
              <a:lnSpc>
                <a:spcPct val="100000"/>
              </a:lnSpc>
            </a:pPr>
            <a:r>
              <a:rPr b="0" lang="en-US" sz="850" strike="noStrike" u="none">
                <a:solidFill>
                  <a:srgbClr val="e8e2d6"/>
                </a:solidFill>
                <a:effectLst/>
                <a:uFillTx/>
                <a:latin typeface="Aptos"/>
              </a:rPr>
              <a:t>Prepared for teaching and small group use - hymninfo.com</a:t>
            </a:r>
            <a:endParaRPr b="0" lang="en-US" sz="8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06" name="Picture 1" descr="worship_dark.jpg"/>
          <p:cNvPicPr/>
          <p:nvPr/>
        </p:nvPicPr>
        <p:blipFill>
          <a:blip r:embed="rId1"/>
          <a:stretch/>
        </p:blipFill>
        <p:spPr>
          <a:xfrm>
            <a:off x="0" y="0"/>
            <a:ext cx="12191760" cy="6857640"/>
          </a:xfrm>
          <a:prstGeom prst="rect">
            <a:avLst/>
          </a:prstGeom>
          <a:noFill/>
          <a:ln w="0">
            <a:noFill/>
          </a:ln>
        </p:spPr>
      </p:pic>
      <p:sp>
        <p:nvSpPr>
          <p:cNvPr id="207" name="TextBox 2"/>
          <p:cNvSpPr/>
          <p:nvPr/>
        </p:nvSpPr>
        <p:spPr>
          <a:xfrm>
            <a:off x="658440" y="411480"/>
            <a:ext cx="10881000" cy="658080"/>
          </a:xfrm>
          <a:prstGeom prst="rect">
            <a:avLst/>
          </a:prstGeom>
          <a:noFill/>
          <a:ln w="0">
            <a:noFill/>
          </a:ln>
        </p:spPr>
        <p:style>
          <a:lnRef idx="0"/>
          <a:fillRef idx="0"/>
          <a:effectRef idx="0"/>
          <a:fontRef idx="minor"/>
        </p:style>
        <p:txBody>
          <a:bodyPr lIns="90000" rIns="90000" tIns="45000" bIns="45000" anchor="t">
            <a:normAutofit/>
          </a:bodyPr>
          <a:p>
            <a:pPr defTabSz="457200">
              <a:lnSpc>
                <a:spcPct val="100000"/>
              </a:lnSpc>
            </a:pPr>
            <a:r>
              <a:rPr b="1" lang="en-US" sz="3400" strike="noStrike" u="none">
                <a:solidFill>
                  <a:srgbClr val="f8f1e2"/>
                </a:solidFill>
                <a:effectLst/>
                <a:uFillTx/>
                <a:latin typeface="Georgia"/>
              </a:rPr>
              <a:t>Pastoral and Worship Use</a:t>
            </a:r>
            <a:endParaRPr b="0" lang="en-US" sz="3400" strike="noStrike" u="none">
              <a:solidFill>
                <a:srgbClr val="000000"/>
              </a:solidFill>
              <a:effectLst/>
              <a:uFillTx/>
              <a:latin typeface="Arial"/>
            </a:endParaRPr>
          </a:p>
        </p:txBody>
      </p:sp>
      <p:sp>
        <p:nvSpPr>
          <p:cNvPr id="208" name="Rectangle 3"/>
          <p:cNvSpPr/>
          <p:nvPr/>
        </p:nvSpPr>
        <p:spPr>
          <a:xfrm>
            <a:off x="658440" y="1143000"/>
            <a:ext cx="1142640" cy="31680"/>
          </a:xfrm>
          <a:prstGeom prst="rect">
            <a:avLst/>
          </a:prstGeom>
          <a:solidFill>
            <a:srgbClr val="d7a548"/>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2960" bIns="-1296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09" name="Rectangle 4"/>
          <p:cNvSpPr/>
          <p:nvPr/>
        </p:nvSpPr>
        <p:spPr>
          <a:xfrm>
            <a:off x="841320" y="1691640"/>
            <a:ext cx="10515240" cy="4160160"/>
          </a:xfrm>
          <a:prstGeom prst="rect">
            <a:avLst/>
          </a:prstGeom>
          <a:solidFill>
            <a:srgbClr val="0d1824"/>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10" name="TextBox 5"/>
          <p:cNvSpPr/>
          <p:nvPr/>
        </p:nvSpPr>
        <p:spPr>
          <a:xfrm>
            <a:off x="1143000" y="2011680"/>
            <a:ext cx="2834280" cy="273960"/>
          </a:xfrm>
          <a:prstGeom prst="rect">
            <a:avLst/>
          </a:prstGeom>
          <a:noFill/>
          <a:ln w="0">
            <a:noFill/>
          </a:ln>
        </p:spPr>
        <p:style>
          <a:lnRef idx="0"/>
          <a:fillRef idx="0"/>
          <a:effectRef idx="0"/>
          <a:fontRef idx="minor"/>
        </p:style>
        <p:txBody>
          <a:bodyPr lIns="90000" rIns="90000" tIns="45000" bIns="45000" anchor="t">
            <a:normAutofit fontScale="85000" lnSpcReduction="19999"/>
          </a:bodyPr>
          <a:p>
            <a:pPr defTabSz="457200">
              <a:lnSpc>
                <a:spcPct val="100000"/>
              </a:lnSpc>
            </a:pPr>
            <a:r>
              <a:rPr b="1" lang="en-US" sz="1800" strike="noStrike" u="none">
                <a:solidFill>
                  <a:srgbClr val="d7a548"/>
                </a:solidFill>
                <a:effectLst/>
                <a:uFillTx/>
                <a:latin typeface="Georgia"/>
              </a:rPr>
              <a:t>Most fitting settings</a:t>
            </a:r>
            <a:endParaRPr b="0" lang="en-US" sz="1800" strike="noStrike" u="none">
              <a:solidFill>
                <a:srgbClr val="000000"/>
              </a:solidFill>
              <a:effectLst/>
              <a:uFillTx/>
              <a:latin typeface="Arial"/>
            </a:endParaRPr>
          </a:p>
        </p:txBody>
      </p:sp>
      <p:sp>
        <p:nvSpPr>
          <p:cNvPr id="211" name="TextBox 6"/>
          <p:cNvSpPr/>
          <p:nvPr/>
        </p:nvSpPr>
        <p:spPr>
          <a:xfrm>
            <a:off x="1143000" y="2541960"/>
            <a:ext cx="2834280" cy="2468520"/>
          </a:xfrm>
          <a:prstGeom prst="rect">
            <a:avLst/>
          </a:prstGeom>
          <a:noFill/>
          <a:ln w="0">
            <a:noFill/>
          </a:ln>
        </p:spPr>
        <p:style>
          <a:lnRef idx="0"/>
          <a:fillRef idx="0"/>
          <a:effectRef idx="0"/>
          <a:fontRef idx="minor"/>
        </p:style>
        <p:txBody>
          <a:bodyPr lIns="90000" rIns="90000" tIns="45000" bIns="45000" anchor="t">
            <a:normAutofit/>
          </a:bodyPr>
          <a:p>
            <a:pPr marL="360000" indent="-180000" defTabSz="457200">
              <a:lnSpc>
                <a:spcPct val="110000"/>
              </a:lnSpc>
              <a:spcAft>
                <a:spcPts val="601"/>
              </a:spcAft>
              <a:tabLst>
                <a:tab algn="l" pos="0"/>
              </a:tabLst>
            </a:pPr>
            <a:r>
              <a:rPr b="0" lang="en-US" sz="1530" strike="noStrike" u="none">
                <a:solidFill>
                  <a:srgbClr val="f8f1e2"/>
                </a:solidFill>
                <a:effectLst/>
                <a:uFillTx/>
                <a:latin typeface="Aptos"/>
              </a:rPr>
              <a:t>Funerals and memorial services</a:t>
            </a:r>
            <a:endParaRPr b="0" lang="en-US" sz="1530" strike="noStrike" u="none">
              <a:solidFill>
                <a:srgbClr val="000000"/>
              </a:solidFill>
              <a:effectLst/>
              <a:uFillTx/>
              <a:latin typeface="Arial"/>
            </a:endParaRPr>
          </a:p>
          <a:p>
            <a:pPr marL="360000" indent="-180000" defTabSz="457200">
              <a:lnSpc>
                <a:spcPct val="110000"/>
              </a:lnSpc>
              <a:spcAft>
                <a:spcPts val="601"/>
              </a:spcAft>
              <a:tabLst>
                <a:tab algn="l" pos="0"/>
              </a:tabLst>
            </a:pPr>
            <a:r>
              <a:rPr b="0" lang="en-US" sz="1530" strike="noStrike" u="none">
                <a:solidFill>
                  <a:srgbClr val="f8f1e2"/>
                </a:solidFill>
                <a:effectLst/>
                <a:uFillTx/>
                <a:latin typeface="Aptos"/>
              </a:rPr>
              <a:t>Healing and pastoral-care services</a:t>
            </a:r>
            <a:endParaRPr b="0" lang="en-US" sz="1530" strike="noStrike" u="none">
              <a:solidFill>
                <a:srgbClr val="000000"/>
              </a:solidFill>
              <a:effectLst/>
              <a:uFillTx/>
              <a:latin typeface="Arial"/>
            </a:endParaRPr>
          </a:p>
          <a:p>
            <a:pPr marL="360000" indent="-180000" defTabSz="457200">
              <a:lnSpc>
                <a:spcPct val="110000"/>
              </a:lnSpc>
              <a:spcAft>
                <a:spcPts val="601"/>
              </a:spcAft>
              <a:tabLst>
                <a:tab algn="l" pos="0"/>
              </a:tabLst>
            </a:pPr>
            <a:r>
              <a:rPr b="0" lang="en-US" sz="1530" strike="noStrike" u="none">
                <a:solidFill>
                  <a:srgbClr val="f8f1e2"/>
                </a:solidFill>
                <a:effectLst/>
                <a:uFillTx/>
                <a:latin typeface="Aptos"/>
              </a:rPr>
              <a:t>Times of fear, illness, or loss</a:t>
            </a:r>
            <a:endParaRPr b="0" lang="en-US" sz="1530" strike="noStrike" u="none">
              <a:solidFill>
                <a:srgbClr val="000000"/>
              </a:solidFill>
              <a:effectLst/>
              <a:uFillTx/>
              <a:latin typeface="Arial"/>
            </a:endParaRPr>
          </a:p>
          <a:p>
            <a:pPr marL="360000" indent="-180000" defTabSz="457200">
              <a:lnSpc>
                <a:spcPct val="110000"/>
              </a:lnSpc>
              <a:spcAft>
                <a:spcPts val="601"/>
              </a:spcAft>
              <a:tabLst>
                <a:tab algn="l" pos="0"/>
              </a:tabLst>
            </a:pPr>
            <a:r>
              <a:rPr b="0" lang="en-US" sz="1530" strike="noStrike" u="none">
                <a:solidFill>
                  <a:srgbClr val="f8f1e2"/>
                </a:solidFill>
                <a:effectLst/>
                <a:uFillTx/>
                <a:latin typeface="Aptos"/>
              </a:rPr>
              <a:t>Psalm-focused worship</a:t>
            </a:r>
            <a:endParaRPr b="0" lang="en-US" sz="1530" strike="noStrike" u="none">
              <a:solidFill>
                <a:srgbClr val="000000"/>
              </a:solidFill>
              <a:effectLst/>
              <a:uFillTx/>
              <a:latin typeface="Arial"/>
            </a:endParaRPr>
          </a:p>
        </p:txBody>
      </p:sp>
      <p:sp>
        <p:nvSpPr>
          <p:cNvPr id="212" name="TextBox 7"/>
          <p:cNvSpPr/>
          <p:nvPr/>
        </p:nvSpPr>
        <p:spPr>
          <a:xfrm>
            <a:off x="4572000" y="2011680"/>
            <a:ext cx="2834280" cy="273960"/>
          </a:xfrm>
          <a:prstGeom prst="rect">
            <a:avLst/>
          </a:prstGeom>
          <a:noFill/>
          <a:ln w="0">
            <a:noFill/>
          </a:ln>
        </p:spPr>
        <p:style>
          <a:lnRef idx="0"/>
          <a:fillRef idx="0"/>
          <a:effectRef idx="0"/>
          <a:fontRef idx="minor"/>
        </p:style>
        <p:txBody>
          <a:bodyPr lIns="90000" rIns="90000" tIns="45000" bIns="45000" anchor="t">
            <a:normAutofit fontScale="85000" lnSpcReduction="19999"/>
          </a:bodyPr>
          <a:p>
            <a:pPr defTabSz="457200">
              <a:lnSpc>
                <a:spcPct val="100000"/>
              </a:lnSpc>
            </a:pPr>
            <a:r>
              <a:rPr b="1" lang="en-US" sz="1800" strike="noStrike" u="none">
                <a:solidFill>
                  <a:srgbClr val="d7a548"/>
                </a:solidFill>
                <a:effectLst/>
                <a:uFillTx/>
                <a:latin typeface="Georgia"/>
              </a:rPr>
              <a:t>Leader notes</a:t>
            </a:r>
            <a:endParaRPr b="0" lang="en-US" sz="1800" strike="noStrike" u="none">
              <a:solidFill>
                <a:srgbClr val="000000"/>
              </a:solidFill>
              <a:effectLst/>
              <a:uFillTx/>
              <a:latin typeface="Arial"/>
            </a:endParaRPr>
          </a:p>
        </p:txBody>
      </p:sp>
      <p:sp>
        <p:nvSpPr>
          <p:cNvPr id="213" name="TextBox 8"/>
          <p:cNvSpPr/>
          <p:nvPr/>
        </p:nvSpPr>
        <p:spPr>
          <a:xfrm>
            <a:off x="4572000" y="2541960"/>
            <a:ext cx="2834280" cy="2468520"/>
          </a:xfrm>
          <a:prstGeom prst="rect">
            <a:avLst/>
          </a:prstGeom>
          <a:noFill/>
          <a:ln w="0">
            <a:noFill/>
          </a:ln>
        </p:spPr>
        <p:style>
          <a:lnRef idx="0"/>
          <a:fillRef idx="0"/>
          <a:effectRef idx="0"/>
          <a:fontRef idx="minor"/>
        </p:style>
        <p:txBody>
          <a:bodyPr lIns="90000" rIns="90000" tIns="45000" bIns="45000" anchor="t">
            <a:normAutofit/>
          </a:bodyPr>
          <a:p>
            <a:pPr marL="360000" indent="-180000" defTabSz="457200">
              <a:lnSpc>
                <a:spcPct val="110000"/>
              </a:lnSpc>
              <a:spcAft>
                <a:spcPts val="601"/>
              </a:spcAft>
              <a:tabLst>
                <a:tab algn="l" pos="0"/>
              </a:tabLst>
            </a:pPr>
            <a:r>
              <a:rPr b="0" lang="en-US" sz="1530" strike="noStrike" u="none">
                <a:solidFill>
                  <a:srgbClr val="f8f1e2"/>
                </a:solidFill>
                <a:effectLst/>
                <a:uFillTx/>
                <a:latin typeface="Aptos"/>
              </a:rPr>
              <a:t>Read Psalm 91 before singing</a:t>
            </a:r>
            <a:endParaRPr b="0" lang="en-US" sz="1530" strike="noStrike" u="none">
              <a:solidFill>
                <a:srgbClr val="000000"/>
              </a:solidFill>
              <a:effectLst/>
              <a:uFillTx/>
              <a:latin typeface="Arial"/>
            </a:endParaRPr>
          </a:p>
          <a:p>
            <a:pPr marL="360000" indent="-180000" defTabSz="457200">
              <a:lnSpc>
                <a:spcPct val="110000"/>
              </a:lnSpc>
              <a:spcAft>
                <a:spcPts val="601"/>
              </a:spcAft>
              <a:tabLst>
                <a:tab algn="l" pos="0"/>
              </a:tabLst>
            </a:pPr>
            <a:r>
              <a:rPr b="0" lang="en-US" sz="1530" strike="noStrike" u="none">
                <a:solidFill>
                  <a:srgbClr val="f8f1e2"/>
                </a:solidFill>
                <a:effectLst/>
                <a:uFillTx/>
                <a:latin typeface="Aptos"/>
              </a:rPr>
              <a:t>Keep the accompaniment gentle</a:t>
            </a:r>
            <a:endParaRPr b="0" lang="en-US" sz="1530" strike="noStrike" u="none">
              <a:solidFill>
                <a:srgbClr val="000000"/>
              </a:solidFill>
              <a:effectLst/>
              <a:uFillTx/>
              <a:latin typeface="Arial"/>
            </a:endParaRPr>
          </a:p>
          <a:p>
            <a:pPr marL="360000" indent="-180000" defTabSz="457200">
              <a:lnSpc>
                <a:spcPct val="110000"/>
              </a:lnSpc>
              <a:spcAft>
                <a:spcPts val="601"/>
              </a:spcAft>
              <a:tabLst>
                <a:tab algn="l" pos="0"/>
              </a:tabLst>
            </a:pPr>
            <a:r>
              <a:rPr b="0" lang="en-US" sz="1530" strike="noStrike" u="none">
                <a:solidFill>
                  <a:srgbClr val="f8f1e2"/>
                </a:solidFill>
                <a:effectLst/>
                <a:uFillTx/>
                <a:latin typeface="Aptos"/>
              </a:rPr>
              <a:t>Do not rush the refrain</a:t>
            </a:r>
            <a:endParaRPr b="0" lang="en-US" sz="1530" strike="noStrike" u="none">
              <a:solidFill>
                <a:srgbClr val="000000"/>
              </a:solidFill>
              <a:effectLst/>
              <a:uFillTx/>
              <a:latin typeface="Arial"/>
            </a:endParaRPr>
          </a:p>
          <a:p>
            <a:pPr marL="360000" indent="-180000" defTabSz="457200">
              <a:lnSpc>
                <a:spcPct val="110000"/>
              </a:lnSpc>
              <a:spcAft>
                <a:spcPts val="601"/>
              </a:spcAft>
              <a:tabLst>
                <a:tab algn="l" pos="0"/>
              </a:tabLst>
            </a:pPr>
            <a:r>
              <a:rPr b="0" lang="en-US" sz="1530" strike="noStrike" u="none">
                <a:solidFill>
                  <a:srgbClr val="f8f1e2"/>
                </a:solidFill>
                <a:effectLst/>
                <a:uFillTx/>
                <a:latin typeface="Aptos"/>
              </a:rPr>
              <a:t>Let silence have room around the song</a:t>
            </a:r>
            <a:endParaRPr b="0" lang="en-US" sz="1530" strike="noStrike" u="none">
              <a:solidFill>
                <a:srgbClr val="000000"/>
              </a:solidFill>
              <a:effectLst/>
              <a:uFillTx/>
              <a:latin typeface="Arial"/>
            </a:endParaRPr>
          </a:p>
        </p:txBody>
      </p:sp>
      <p:sp>
        <p:nvSpPr>
          <p:cNvPr id="214" name="TextBox 9"/>
          <p:cNvSpPr/>
          <p:nvPr/>
        </p:nvSpPr>
        <p:spPr>
          <a:xfrm>
            <a:off x="8001000" y="2011680"/>
            <a:ext cx="2834280" cy="273960"/>
          </a:xfrm>
          <a:prstGeom prst="rect">
            <a:avLst/>
          </a:prstGeom>
          <a:noFill/>
          <a:ln w="0">
            <a:noFill/>
          </a:ln>
        </p:spPr>
        <p:style>
          <a:lnRef idx="0"/>
          <a:fillRef idx="0"/>
          <a:effectRef idx="0"/>
          <a:fontRef idx="minor"/>
        </p:style>
        <p:txBody>
          <a:bodyPr lIns="90000" rIns="90000" tIns="45000" bIns="45000" anchor="t">
            <a:normAutofit fontScale="85000" lnSpcReduction="19999"/>
          </a:bodyPr>
          <a:p>
            <a:pPr defTabSz="457200">
              <a:lnSpc>
                <a:spcPct val="100000"/>
              </a:lnSpc>
            </a:pPr>
            <a:r>
              <a:rPr b="1" lang="en-US" sz="1800" strike="noStrike" u="none">
                <a:solidFill>
                  <a:srgbClr val="d7a548"/>
                </a:solidFill>
                <a:effectLst/>
                <a:uFillTx/>
                <a:latin typeface="Georgia"/>
              </a:rPr>
              <a:t>Congregational care</a:t>
            </a:r>
            <a:endParaRPr b="0" lang="en-US" sz="1800" strike="noStrike" u="none">
              <a:solidFill>
                <a:srgbClr val="000000"/>
              </a:solidFill>
              <a:effectLst/>
              <a:uFillTx/>
              <a:latin typeface="Arial"/>
            </a:endParaRPr>
          </a:p>
        </p:txBody>
      </p:sp>
      <p:sp>
        <p:nvSpPr>
          <p:cNvPr id="215" name="TextBox 10"/>
          <p:cNvSpPr/>
          <p:nvPr/>
        </p:nvSpPr>
        <p:spPr>
          <a:xfrm>
            <a:off x="8001000" y="2541960"/>
            <a:ext cx="2834280" cy="2468520"/>
          </a:xfrm>
          <a:prstGeom prst="rect">
            <a:avLst/>
          </a:prstGeom>
          <a:noFill/>
          <a:ln w="0">
            <a:noFill/>
          </a:ln>
        </p:spPr>
        <p:style>
          <a:lnRef idx="0"/>
          <a:fillRef idx="0"/>
          <a:effectRef idx="0"/>
          <a:fontRef idx="minor"/>
        </p:style>
        <p:txBody>
          <a:bodyPr lIns="90000" rIns="90000" tIns="45000" bIns="45000" anchor="t">
            <a:normAutofit/>
          </a:bodyPr>
          <a:p>
            <a:pPr marL="360000" indent="-180000" defTabSz="457200">
              <a:lnSpc>
                <a:spcPct val="110000"/>
              </a:lnSpc>
              <a:spcAft>
                <a:spcPts val="601"/>
              </a:spcAft>
              <a:tabLst>
                <a:tab algn="l" pos="0"/>
              </a:tabLst>
            </a:pPr>
            <a:r>
              <a:rPr b="0" lang="en-US" sz="1530" strike="noStrike" u="none">
                <a:solidFill>
                  <a:srgbClr val="f8f1e2"/>
                </a:solidFill>
                <a:effectLst/>
                <a:uFillTx/>
                <a:latin typeface="Aptos"/>
              </a:rPr>
              <a:t>Name grief honestly</a:t>
            </a:r>
            <a:endParaRPr b="0" lang="en-US" sz="1530" strike="noStrike" u="none">
              <a:solidFill>
                <a:srgbClr val="000000"/>
              </a:solidFill>
              <a:effectLst/>
              <a:uFillTx/>
              <a:latin typeface="Arial"/>
            </a:endParaRPr>
          </a:p>
          <a:p>
            <a:pPr marL="360000" indent="-180000" defTabSz="457200">
              <a:lnSpc>
                <a:spcPct val="110000"/>
              </a:lnSpc>
              <a:spcAft>
                <a:spcPts val="601"/>
              </a:spcAft>
              <a:tabLst>
                <a:tab algn="l" pos="0"/>
              </a:tabLst>
            </a:pPr>
            <a:r>
              <a:rPr b="0" lang="en-US" sz="1530" strike="noStrike" u="none">
                <a:solidFill>
                  <a:srgbClr val="f8f1e2"/>
                </a:solidFill>
                <a:effectLst/>
                <a:uFillTx/>
                <a:latin typeface="Aptos"/>
              </a:rPr>
              <a:t>Offer assurance without clichés</a:t>
            </a:r>
            <a:endParaRPr b="0" lang="en-US" sz="1530" strike="noStrike" u="none">
              <a:solidFill>
                <a:srgbClr val="000000"/>
              </a:solidFill>
              <a:effectLst/>
              <a:uFillTx/>
              <a:latin typeface="Arial"/>
            </a:endParaRPr>
          </a:p>
          <a:p>
            <a:pPr marL="360000" indent="-180000" defTabSz="457200">
              <a:lnSpc>
                <a:spcPct val="110000"/>
              </a:lnSpc>
              <a:spcAft>
                <a:spcPts val="601"/>
              </a:spcAft>
              <a:tabLst>
                <a:tab algn="l" pos="0"/>
              </a:tabLst>
            </a:pPr>
            <a:r>
              <a:rPr b="0" lang="en-US" sz="1530" strike="noStrike" u="none">
                <a:solidFill>
                  <a:srgbClr val="f8f1e2"/>
                </a:solidFill>
                <a:effectLst/>
                <a:uFillTx/>
                <a:latin typeface="Aptos"/>
              </a:rPr>
              <a:t>Connect comfort to God’s character</a:t>
            </a:r>
            <a:endParaRPr b="0" lang="en-US" sz="1530" strike="noStrike" u="none">
              <a:solidFill>
                <a:srgbClr val="000000"/>
              </a:solidFill>
              <a:effectLst/>
              <a:uFillTx/>
              <a:latin typeface="Arial"/>
            </a:endParaRPr>
          </a:p>
          <a:p>
            <a:pPr marL="360000" indent="-180000" defTabSz="457200">
              <a:lnSpc>
                <a:spcPct val="110000"/>
              </a:lnSpc>
              <a:spcAft>
                <a:spcPts val="601"/>
              </a:spcAft>
              <a:tabLst>
                <a:tab algn="l" pos="0"/>
              </a:tabLst>
            </a:pPr>
            <a:r>
              <a:rPr b="0" lang="en-US" sz="1530" strike="noStrike" u="none">
                <a:solidFill>
                  <a:srgbClr val="f8f1e2"/>
                </a:solidFill>
                <a:effectLst/>
                <a:uFillTx/>
                <a:latin typeface="Aptos"/>
              </a:rPr>
              <a:t>Pray for those who feel exposed</a:t>
            </a:r>
            <a:endParaRPr b="0" lang="en-US" sz="1530" strike="noStrike" u="none">
              <a:solidFill>
                <a:srgbClr val="000000"/>
              </a:solidFill>
              <a:effectLst/>
              <a:uFillTx/>
              <a:latin typeface="Arial"/>
            </a:endParaRPr>
          </a:p>
        </p:txBody>
      </p:sp>
      <p:sp>
        <p:nvSpPr>
          <p:cNvPr id="216" name="TextBox 11"/>
          <p:cNvSpPr/>
          <p:nvPr/>
        </p:nvSpPr>
        <p:spPr>
          <a:xfrm>
            <a:off x="502920" y="6565320"/>
            <a:ext cx="7772040" cy="164160"/>
          </a:xfrm>
          <a:prstGeom prst="rect">
            <a:avLst/>
          </a:prstGeom>
          <a:noFill/>
          <a:ln w="0">
            <a:noFill/>
          </a:ln>
        </p:spPr>
        <p:style>
          <a:lnRef idx="0"/>
          <a:fillRef idx="0"/>
          <a:effectRef idx="0"/>
          <a:fontRef idx="minor"/>
        </p:style>
        <p:txBody>
          <a:bodyPr lIns="90000" rIns="90000" tIns="45000" bIns="45000" anchor="t">
            <a:normAutofit fontScale="70000" lnSpcReduction="19999"/>
          </a:bodyPr>
          <a:p>
            <a:pPr defTabSz="457200">
              <a:lnSpc>
                <a:spcPct val="100000"/>
              </a:lnSpc>
            </a:pPr>
            <a:r>
              <a:rPr b="0" lang="en-US" sz="850" strike="noStrike" u="none">
                <a:solidFill>
                  <a:srgbClr val="e8e2d6"/>
                </a:solidFill>
                <a:effectLst/>
                <a:uFillTx/>
                <a:latin typeface="Aptos"/>
              </a:rPr>
              <a:t>Prepared for teaching and small group use - hymninfo.com</a:t>
            </a:r>
            <a:endParaRPr b="0" lang="en-US" sz="8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17" name="Picture 1" descr="nest_dark.jpg"/>
          <p:cNvPicPr/>
          <p:nvPr/>
        </p:nvPicPr>
        <p:blipFill>
          <a:blip r:embed="rId1"/>
          <a:stretch/>
        </p:blipFill>
        <p:spPr>
          <a:xfrm>
            <a:off x="0" y="0"/>
            <a:ext cx="12191760" cy="6857640"/>
          </a:xfrm>
          <a:prstGeom prst="rect">
            <a:avLst/>
          </a:prstGeom>
          <a:noFill/>
          <a:ln w="0">
            <a:noFill/>
          </a:ln>
        </p:spPr>
      </p:pic>
      <p:sp>
        <p:nvSpPr>
          <p:cNvPr id="218" name="TextBox 2"/>
          <p:cNvSpPr/>
          <p:nvPr/>
        </p:nvSpPr>
        <p:spPr>
          <a:xfrm>
            <a:off x="658440" y="411480"/>
            <a:ext cx="10881000" cy="658080"/>
          </a:xfrm>
          <a:prstGeom prst="rect">
            <a:avLst/>
          </a:prstGeom>
          <a:noFill/>
          <a:ln w="0">
            <a:noFill/>
          </a:ln>
        </p:spPr>
        <p:style>
          <a:lnRef idx="0"/>
          <a:fillRef idx="0"/>
          <a:effectRef idx="0"/>
          <a:fontRef idx="minor"/>
        </p:style>
        <p:txBody>
          <a:bodyPr lIns="90000" rIns="90000" tIns="45000" bIns="45000" anchor="t">
            <a:normAutofit/>
          </a:bodyPr>
          <a:p>
            <a:pPr defTabSz="457200">
              <a:lnSpc>
                <a:spcPct val="100000"/>
              </a:lnSpc>
            </a:pPr>
            <a:r>
              <a:rPr b="1" lang="en-US" sz="3400" strike="noStrike" u="none">
                <a:solidFill>
                  <a:srgbClr val="f8f1e2"/>
                </a:solidFill>
                <a:effectLst/>
                <a:uFillTx/>
                <a:latin typeface="Georgia"/>
              </a:rPr>
              <a:t>Teaching Questions</a:t>
            </a:r>
            <a:endParaRPr b="0" lang="en-US" sz="3400" strike="noStrike" u="none">
              <a:solidFill>
                <a:srgbClr val="000000"/>
              </a:solidFill>
              <a:effectLst/>
              <a:uFillTx/>
              <a:latin typeface="Arial"/>
            </a:endParaRPr>
          </a:p>
        </p:txBody>
      </p:sp>
      <p:sp>
        <p:nvSpPr>
          <p:cNvPr id="219" name="Rectangle 3"/>
          <p:cNvSpPr/>
          <p:nvPr/>
        </p:nvSpPr>
        <p:spPr>
          <a:xfrm>
            <a:off x="658440" y="1143000"/>
            <a:ext cx="1142640" cy="31680"/>
          </a:xfrm>
          <a:prstGeom prst="rect">
            <a:avLst/>
          </a:prstGeom>
          <a:solidFill>
            <a:srgbClr val="d7a548"/>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2960" bIns="-1296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20" name="Rectangle 4"/>
          <p:cNvSpPr/>
          <p:nvPr/>
        </p:nvSpPr>
        <p:spPr>
          <a:xfrm>
            <a:off x="822960" y="1600200"/>
            <a:ext cx="10698120" cy="4480200"/>
          </a:xfrm>
          <a:prstGeom prst="rect">
            <a:avLst/>
          </a:prstGeom>
          <a:solidFill>
            <a:srgbClr val="f8f1e2"/>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21" name="TextBox 5"/>
          <p:cNvSpPr/>
          <p:nvPr/>
        </p:nvSpPr>
        <p:spPr>
          <a:xfrm>
            <a:off x="1143000" y="1874520"/>
            <a:ext cx="319680" cy="273960"/>
          </a:xfrm>
          <a:prstGeom prst="rect">
            <a:avLst/>
          </a:prstGeom>
          <a:noFill/>
          <a:ln w="0">
            <a:noFill/>
          </a:ln>
        </p:spPr>
        <p:style>
          <a:lnRef idx="0"/>
          <a:fillRef idx="0"/>
          <a:effectRef idx="0"/>
          <a:fontRef idx="minor"/>
        </p:style>
        <p:txBody>
          <a:bodyPr lIns="90000" rIns="90000" tIns="45000" bIns="45000" anchor="t">
            <a:normAutofit fontScale="62500" lnSpcReduction="19999"/>
          </a:bodyPr>
          <a:p>
            <a:pPr defTabSz="457200">
              <a:lnSpc>
                <a:spcPct val="100000"/>
              </a:lnSpc>
            </a:pPr>
            <a:r>
              <a:rPr b="1" lang="en-US" sz="1800" strike="noStrike" u="none">
                <a:solidFill>
                  <a:srgbClr val="d7a548"/>
                </a:solidFill>
                <a:effectLst/>
                <a:uFillTx/>
                <a:latin typeface="Aptos"/>
              </a:rPr>
              <a:t>1.</a:t>
            </a:r>
            <a:endParaRPr b="0" lang="en-US" sz="1800" strike="noStrike" u="none">
              <a:solidFill>
                <a:srgbClr val="000000"/>
              </a:solidFill>
              <a:effectLst/>
              <a:uFillTx/>
              <a:latin typeface="Arial"/>
            </a:endParaRPr>
          </a:p>
        </p:txBody>
      </p:sp>
      <p:sp>
        <p:nvSpPr>
          <p:cNvPr id="222" name="TextBox 6"/>
          <p:cNvSpPr/>
          <p:nvPr/>
        </p:nvSpPr>
        <p:spPr>
          <a:xfrm>
            <a:off x="1600200" y="1874520"/>
            <a:ext cx="9052200" cy="328680"/>
          </a:xfrm>
          <a:prstGeom prst="rect">
            <a:avLst/>
          </a:prstGeom>
          <a:noFill/>
          <a:ln w="0">
            <a:noFill/>
          </a:ln>
        </p:spPr>
        <p:style>
          <a:lnRef idx="0"/>
          <a:fillRef idx="0"/>
          <a:effectRef idx="0"/>
          <a:fontRef idx="minor"/>
        </p:style>
        <p:txBody>
          <a:bodyPr lIns="90000" rIns="90000" tIns="45000" bIns="45000" anchor="t">
            <a:normAutofit fontScale="92500" lnSpcReduction="9999"/>
          </a:bodyPr>
          <a:p>
            <a:pPr defTabSz="457200">
              <a:lnSpc>
                <a:spcPct val="100000"/>
              </a:lnSpc>
            </a:pPr>
            <a:r>
              <a:rPr b="0" lang="en-US" sz="1850" strike="noStrike" u="none">
                <a:solidFill>
                  <a:srgbClr val="182637"/>
                </a:solidFill>
                <a:effectLst/>
                <a:uFillTx/>
                <a:latin typeface="Aptos"/>
              </a:rPr>
              <a:t>How does Psalm 91 help us speak honestly about fear?</a:t>
            </a:r>
            <a:endParaRPr b="0" lang="en-US" sz="1850" strike="noStrike" u="none">
              <a:solidFill>
                <a:srgbClr val="000000"/>
              </a:solidFill>
              <a:effectLst/>
              <a:uFillTx/>
              <a:latin typeface="Arial"/>
            </a:endParaRPr>
          </a:p>
        </p:txBody>
      </p:sp>
      <p:sp>
        <p:nvSpPr>
          <p:cNvPr id="223" name="TextBox 7"/>
          <p:cNvSpPr/>
          <p:nvPr/>
        </p:nvSpPr>
        <p:spPr>
          <a:xfrm>
            <a:off x="1143000" y="2633400"/>
            <a:ext cx="319680" cy="273960"/>
          </a:xfrm>
          <a:prstGeom prst="rect">
            <a:avLst/>
          </a:prstGeom>
          <a:noFill/>
          <a:ln w="0">
            <a:noFill/>
          </a:ln>
        </p:spPr>
        <p:style>
          <a:lnRef idx="0"/>
          <a:fillRef idx="0"/>
          <a:effectRef idx="0"/>
          <a:fontRef idx="minor"/>
        </p:style>
        <p:txBody>
          <a:bodyPr lIns="90000" rIns="90000" tIns="45000" bIns="45000" anchor="t">
            <a:normAutofit fontScale="62500" lnSpcReduction="19999"/>
          </a:bodyPr>
          <a:p>
            <a:pPr defTabSz="457200">
              <a:lnSpc>
                <a:spcPct val="100000"/>
              </a:lnSpc>
            </a:pPr>
            <a:r>
              <a:rPr b="1" lang="en-US" sz="1800" strike="noStrike" u="none">
                <a:solidFill>
                  <a:srgbClr val="d7a548"/>
                </a:solidFill>
                <a:effectLst/>
                <a:uFillTx/>
                <a:latin typeface="Aptos"/>
              </a:rPr>
              <a:t>2.</a:t>
            </a:r>
            <a:endParaRPr b="0" lang="en-US" sz="1800" strike="noStrike" u="none">
              <a:solidFill>
                <a:srgbClr val="000000"/>
              </a:solidFill>
              <a:effectLst/>
              <a:uFillTx/>
              <a:latin typeface="Arial"/>
            </a:endParaRPr>
          </a:p>
        </p:txBody>
      </p:sp>
      <p:sp>
        <p:nvSpPr>
          <p:cNvPr id="224" name="TextBox 8"/>
          <p:cNvSpPr/>
          <p:nvPr/>
        </p:nvSpPr>
        <p:spPr>
          <a:xfrm>
            <a:off x="1600200" y="2633400"/>
            <a:ext cx="9052200" cy="328680"/>
          </a:xfrm>
          <a:prstGeom prst="rect">
            <a:avLst/>
          </a:prstGeom>
          <a:noFill/>
          <a:ln w="0">
            <a:noFill/>
          </a:ln>
        </p:spPr>
        <p:style>
          <a:lnRef idx="0"/>
          <a:fillRef idx="0"/>
          <a:effectRef idx="0"/>
          <a:fontRef idx="minor"/>
        </p:style>
        <p:txBody>
          <a:bodyPr lIns="90000" rIns="90000" tIns="45000" bIns="45000" anchor="t">
            <a:normAutofit fontScale="92500" lnSpcReduction="9999"/>
          </a:bodyPr>
          <a:p>
            <a:pPr defTabSz="457200">
              <a:lnSpc>
                <a:spcPct val="100000"/>
              </a:lnSpc>
            </a:pPr>
            <a:r>
              <a:rPr b="0" lang="en-US" sz="1850" strike="noStrike" u="none">
                <a:solidFill>
                  <a:srgbClr val="182637"/>
                </a:solidFill>
                <a:effectLst/>
                <a:uFillTx/>
                <a:latin typeface="Aptos"/>
              </a:rPr>
              <a:t>What is the difference between trusting God and expecting a trouble-free life?</a:t>
            </a:r>
            <a:endParaRPr b="0" lang="en-US" sz="1850" strike="noStrike" u="none">
              <a:solidFill>
                <a:srgbClr val="000000"/>
              </a:solidFill>
              <a:effectLst/>
              <a:uFillTx/>
              <a:latin typeface="Arial"/>
            </a:endParaRPr>
          </a:p>
        </p:txBody>
      </p:sp>
      <p:sp>
        <p:nvSpPr>
          <p:cNvPr id="225" name="TextBox 9"/>
          <p:cNvSpPr/>
          <p:nvPr/>
        </p:nvSpPr>
        <p:spPr>
          <a:xfrm>
            <a:off x="1143000" y="3392280"/>
            <a:ext cx="319680" cy="273960"/>
          </a:xfrm>
          <a:prstGeom prst="rect">
            <a:avLst/>
          </a:prstGeom>
          <a:noFill/>
          <a:ln w="0">
            <a:noFill/>
          </a:ln>
        </p:spPr>
        <p:style>
          <a:lnRef idx="0"/>
          <a:fillRef idx="0"/>
          <a:effectRef idx="0"/>
          <a:fontRef idx="minor"/>
        </p:style>
        <p:txBody>
          <a:bodyPr lIns="90000" rIns="90000" tIns="45000" bIns="45000" anchor="t">
            <a:normAutofit fontScale="62500" lnSpcReduction="19999"/>
          </a:bodyPr>
          <a:p>
            <a:pPr defTabSz="457200">
              <a:lnSpc>
                <a:spcPct val="100000"/>
              </a:lnSpc>
            </a:pPr>
            <a:r>
              <a:rPr b="1" lang="en-US" sz="1800" strike="noStrike" u="none">
                <a:solidFill>
                  <a:srgbClr val="d7a548"/>
                </a:solidFill>
                <a:effectLst/>
                <a:uFillTx/>
                <a:latin typeface="Aptos"/>
              </a:rPr>
              <a:t>3.</a:t>
            </a:r>
            <a:endParaRPr b="0" lang="en-US" sz="1800" strike="noStrike" u="none">
              <a:solidFill>
                <a:srgbClr val="000000"/>
              </a:solidFill>
              <a:effectLst/>
              <a:uFillTx/>
              <a:latin typeface="Arial"/>
            </a:endParaRPr>
          </a:p>
        </p:txBody>
      </p:sp>
      <p:sp>
        <p:nvSpPr>
          <p:cNvPr id="226" name="TextBox 10"/>
          <p:cNvSpPr/>
          <p:nvPr/>
        </p:nvSpPr>
        <p:spPr>
          <a:xfrm>
            <a:off x="1600200" y="3392280"/>
            <a:ext cx="9052200" cy="328680"/>
          </a:xfrm>
          <a:prstGeom prst="rect">
            <a:avLst/>
          </a:prstGeom>
          <a:noFill/>
          <a:ln w="0">
            <a:noFill/>
          </a:ln>
        </p:spPr>
        <p:style>
          <a:lnRef idx="0"/>
          <a:fillRef idx="0"/>
          <a:effectRef idx="0"/>
          <a:fontRef idx="minor"/>
        </p:style>
        <p:txBody>
          <a:bodyPr lIns="90000" rIns="90000" tIns="45000" bIns="45000" anchor="t">
            <a:normAutofit fontScale="92500" lnSpcReduction="9999"/>
          </a:bodyPr>
          <a:p>
            <a:pPr defTabSz="457200">
              <a:lnSpc>
                <a:spcPct val="100000"/>
              </a:lnSpc>
            </a:pPr>
            <a:r>
              <a:rPr b="0" lang="en-US" sz="1850" strike="noStrike" u="none">
                <a:solidFill>
                  <a:srgbClr val="182637"/>
                </a:solidFill>
                <a:effectLst/>
                <a:uFillTx/>
                <a:latin typeface="Aptos"/>
              </a:rPr>
              <a:t>How do the eagle images from Exodus and Deuteronomy deepen the song’s meaning?</a:t>
            </a:r>
            <a:endParaRPr b="0" lang="en-US" sz="1850" strike="noStrike" u="none">
              <a:solidFill>
                <a:srgbClr val="000000"/>
              </a:solidFill>
              <a:effectLst/>
              <a:uFillTx/>
              <a:latin typeface="Arial"/>
            </a:endParaRPr>
          </a:p>
        </p:txBody>
      </p:sp>
      <p:sp>
        <p:nvSpPr>
          <p:cNvPr id="227" name="TextBox 11"/>
          <p:cNvSpPr/>
          <p:nvPr/>
        </p:nvSpPr>
        <p:spPr>
          <a:xfrm>
            <a:off x="1143000" y="4151520"/>
            <a:ext cx="319680" cy="273960"/>
          </a:xfrm>
          <a:prstGeom prst="rect">
            <a:avLst/>
          </a:prstGeom>
          <a:noFill/>
          <a:ln w="0">
            <a:noFill/>
          </a:ln>
        </p:spPr>
        <p:style>
          <a:lnRef idx="0"/>
          <a:fillRef idx="0"/>
          <a:effectRef idx="0"/>
          <a:fontRef idx="minor"/>
        </p:style>
        <p:txBody>
          <a:bodyPr lIns="90000" rIns="90000" tIns="45000" bIns="45000" anchor="t">
            <a:normAutofit fontScale="62500" lnSpcReduction="19999"/>
          </a:bodyPr>
          <a:p>
            <a:pPr defTabSz="457200">
              <a:lnSpc>
                <a:spcPct val="100000"/>
              </a:lnSpc>
            </a:pPr>
            <a:r>
              <a:rPr b="1" lang="en-US" sz="1800" strike="noStrike" u="none">
                <a:solidFill>
                  <a:srgbClr val="d7a548"/>
                </a:solidFill>
                <a:effectLst/>
                <a:uFillTx/>
                <a:latin typeface="Aptos"/>
              </a:rPr>
              <a:t>4.</a:t>
            </a:r>
            <a:endParaRPr b="0" lang="en-US" sz="1800" strike="noStrike" u="none">
              <a:solidFill>
                <a:srgbClr val="000000"/>
              </a:solidFill>
              <a:effectLst/>
              <a:uFillTx/>
              <a:latin typeface="Arial"/>
            </a:endParaRPr>
          </a:p>
        </p:txBody>
      </p:sp>
      <p:sp>
        <p:nvSpPr>
          <p:cNvPr id="228" name="TextBox 12"/>
          <p:cNvSpPr/>
          <p:nvPr/>
        </p:nvSpPr>
        <p:spPr>
          <a:xfrm>
            <a:off x="1600200" y="4151520"/>
            <a:ext cx="9052200" cy="328680"/>
          </a:xfrm>
          <a:prstGeom prst="rect">
            <a:avLst/>
          </a:prstGeom>
          <a:noFill/>
          <a:ln w="0">
            <a:noFill/>
          </a:ln>
        </p:spPr>
        <p:style>
          <a:lnRef idx="0"/>
          <a:fillRef idx="0"/>
          <a:effectRef idx="0"/>
          <a:fontRef idx="minor"/>
        </p:style>
        <p:txBody>
          <a:bodyPr lIns="90000" rIns="90000" tIns="45000" bIns="45000" anchor="t">
            <a:normAutofit fontScale="92500" lnSpcReduction="9999"/>
          </a:bodyPr>
          <a:p>
            <a:pPr defTabSz="457200">
              <a:lnSpc>
                <a:spcPct val="100000"/>
              </a:lnSpc>
            </a:pPr>
            <a:r>
              <a:rPr b="0" lang="en-US" sz="1850" strike="noStrike" u="none">
                <a:solidFill>
                  <a:srgbClr val="182637"/>
                </a:solidFill>
                <a:effectLst/>
                <a:uFillTx/>
                <a:latin typeface="Aptos"/>
              </a:rPr>
              <a:t>Why do congregations often turn to this song in funerals and memorial services?</a:t>
            </a:r>
            <a:endParaRPr b="0" lang="en-US" sz="1850" strike="noStrike" u="none">
              <a:solidFill>
                <a:srgbClr val="000000"/>
              </a:solidFill>
              <a:effectLst/>
              <a:uFillTx/>
              <a:latin typeface="Arial"/>
            </a:endParaRPr>
          </a:p>
        </p:txBody>
      </p:sp>
      <p:sp>
        <p:nvSpPr>
          <p:cNvPr id="229" name="TextBox 13"/>
          <p:cNvSpPr/>
          <p:nvPr/>
        </p:nvSpPr>
        <p:spPr>
          <a:xfrm>
            <a:off x="1143000" y="4910400"/>
            <a:ext cx="319680" cy="273960"/>
          </a:xfrm>
          <a:prstGeom prst="rect">
            <a:avLst/>
          </a:prstGeom>
          <a:noFill/>
          <a:ln w="0">
            <a:noFill/>
          </a:ln>
        </p:spPr>
        <p:style>
          <a:lnRef idx="0"/>
          <a:fillRef idx="0"/>
          <a:effectRef idx="0"/>
          <a:fontRef idx="minor"/>
        </p:style>
        <p:txBody>
          <a:bodyPr lIns="90000" rIns="90000" tIns="45000" bIns="45000" anchor="t">
            <a:normAutofit fontScale="62500" lnSpcReduction="19999"/>
          </a:bodyPr>
          <a:p>
            <a:pPr defTabSz="457200">
              <a:lnSpc>
                <a:spcPct val="100000"/>
              </a:lnSpc>
            </a:pPr>
            <a:r>
              <a:rPr b="1" lang="en-US" sz="1800" strike="noStrike" u="none">
                <a:solidFill>
                  <a:srgbClr val="d7a548"/>
                </a:solidFill>
                <a:effectLst/>
                <a:uFillTx/>
                <a:latin typeface="Aptos"/>
              </a:rPr>
              <a:t>5.</a:t>
            </a:r>
            <a:endParaRPr b="0" lang="en-US" sz="1800" strike="noStrike" u="none">
              <a:solidFill>
                <a:srgbClr val="000000"/>
              </a:solidFill>
              <a:effectLst/>
              <a:uFillTx/>
              <a:latin typeface="Arial"/>
            </a:endParaRPr>
          </a:p>
        </p:txBody>
      </p:sp>
      <p:sp>
        <p:nvSpPr>
          <p:cNvPr id="230" name="TextBox 14"/>
          <p:cNvSpPr/>
          <p:nvPr/>
        </p:nvSpPr>
        <p:spPr>
          <a:xfrm>
            <a:off x="1600200" y="4910400"/>
            <a:ext cx="9052200" cy="328680"/>
          </a:xfrm>
          <a:prstGeom prst="rect">
            <a:avLst/>
          </a:prstGeom>
          <a:noFill/>
          <a:ln w="0">
            <a:noFill/>
          </a:ln>
        </p:spPr>
        <p:style>
          <a:lnRef idx="0"/>
          <a:fillRef idx="0"/>
          <a:effectRef idx="0"/>
          <a:fontRef idx="minor"/>
        </p:style>
        <p:txBody>
          <a:bodyPr lIns="90000" rIns="90000" tIns="45000" bIns="45000" anchor="t">
            <a:normAutofit fontScale="92500" lnSpcReduction="9999"/>
          </a:bodyPr>
          <a:p>
            <a:pPr defTabSz="457200">
              <a:lnSpc>
                <a:spcPct val="100000"/>
              </a:lnSpc>
            </a:pPr>
            <a:r>
              <a:rPr b="0" lang="en-US" sz="1850" strike="noStrike" u="none">
                <a:solidFill>
                  <a:srgbClr val="182637"/>
                </a:solidFill>
                <a:effectLst/>
                <a:uFillTx/>
                <a:latin typeface="Aptos"/>
              </a:rPr>
              <a:t>How can worship leaders use the song pastorally without becoming sentimental?</a:t>
            </a:r>
            <a:endParaRPr b="0" lang="en-US" sz="1850" strike="noStrike" u="none">
              <a:solidFill>
                <a:srgbClr val="000000"/>
              </a:solidFill>
              <a:effectLst/>
              <a:uFillTx/>
              <a:latin typeface="Arial"/>
            </a:endParaRPr>
          </a:p>
        </p:txBody>
      </p:sp>
      <p:sp>
        <p:nvSpPr>
          <p:cNvPr id="231" name="TextBox 15"/>
          <p:cNvSpPr/>
          <p:nvPr/>
        </p:nvSpPr>
        <p:spPr>
          <a:xfrm>
            <a:off x="502920" y="6565320"/>
            <a:ext cx="7772040" cy="164160"/>
          </a:xfrm>
          <a:prstGeom prst="rect">
            <a:avLst/>
          </a:prstGeom>
          <a:noFill/>
          <a:ln w="0">
            <a:noFill/>
          </a:ln>
        </p:spPr>
        <p:style>
          <a:lnRef idx="0"/>
          <a:fillRef idx="0"/>
          <a:effectRef idx="0"/>
          <a:fontRef idx="minor"/>
        </p:style>
        <p:txBody>
          <a:bodyPr lIns="90000" rIns="90000" tIns="45000" bIns="45000" anchor="t">
            <a:normAutofit fontScale="70000" lnSpcReduction="19999"/>
          </a:bodyPr>
          <a:p>
            <a:pPr defTabSz="457200">
              <a:lnSpc>
                <a:spcPct val="100000"/>
              </a:lnSpc>
            </a:pPr>
            <a:r>
              <a:rPr b="0" lang="en-US" sz="850" strike="noStrike" u="none">
                <a:solidFill>
                  <a:srgbClr val="e8e2d6"/>
                </a:solidFill>
                <a:effectLst/>
                <a:uFillTx/>
                <a:latin typeface="Aptos"/>
              </a:rPr>
              <a:t>Prepared for teaching and small group use - hymninfo.com</a:t>
            </a:r>
            <a:endParaRPr b="0" lang="en-US" sz="8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32" name="Picture 1" descr="hands_dark.jpg"/>
          <p:cNvPicPr/>
          <p:nvPr/>
        </p:nvPicPr>
        <p:blipFill>
          <a:blip r:embed="rId1"/>
          <a:stretch/>
        </p:blipFill>
        <p:spPr>
          <a:xfrm>
            <a:off x="0" y="0"/>
            <a:ext cx="12191760" cy="6857640"/>
          </a:xfrm>
          <a:prstGeom prst="rect">
            <a:avLst/>
          </a:prstGeom>
          <a:noFill/>
          <a:ln w="0">
            <a:noFill/>
          </a:ln>
        </p:spPr>
      </p:pic>
      <p:sp>
        <p:nvSpPr>
          <p:cNvPr id="233" name="TextBox 2"/>
          <p:cNvSpPr/>
          <p:nvPr/>
        </p:nvSpPr>
        <p:spPr>
          <a:xfrm>
            <a:off x="658440" y="411480"/>
            <a:ext cx="10881000" cy="658080"/>
          </a:xfrm>
          <a:prstGeom prst="rect">
            <a:avLst/>
          </a:prstGeom>
          <a:noFill/>
          <a:ln w="0">
            <a:noFill/>
          </a:ln>
        </p:spPr>
        <p:style>
          <a:lnRef idx="0"/>
          <a:fillRef idx="0"/>
          <a:effectRef idx="0"/>
          <a:fontRef idx="minor"/>
        </p:style>
        <p:txBody>
          <a:bodyPr lIns="90000" rIns="90000" tIns="45000" bIns="45000" anchor="t">
            <a:normAutofit/>
          </a:bodyPr>
          <a:p>
            <a:pPr defTabSz="457200">
              <a:lnSpc>
                <a:spcPct val="100000"/>
              </a:lnSpc>
            </a:pPr>
            <a:r>
              <a:rPr b="1" lang="en-US" sz="3400" strike="noStrike" u="none">
                <a:solidFill>
                  <a:srgbClr val="f8f1e2"/>
                </a:solidFill>
                <a:effectLst/>
                <a:uFillTx/>
                <a:latin typeface="Georgia"/>
              </a:rPr>
              <a:t>Application: Learning to Take Refuge</a:t>
            </a:r>
            <a:endParaRPr b="0" lang="en-US" sz="3400" strike="noStrike" u="none">
              <a:solidFill>
                <a:srgbClr val="000000"/>
              </a:solidFill>
              <a:effectLst/>
              <a:uFillTx/>
              <a:latin typeface="Arial"/>
            </a:endParaRPr>
          </a:p>
        </p:txBody>
      </p:sp>
      <p:sp>
        <p:nvSpPr>
          <p:cNvPr id="234" name="Rectangle 3"/>
          <p:cNvSpPr/>
          <p:nvPr/>
        </p:nvSpPr>
        <p:spPr>
          <a:xfrm>
            <a:off x="658440" y="1143000"/>
            <a:ext cx="1142640" cy="31680"/>
          </a:xfrm>
          <a:prstGeom prst="rect">
            <a:avLst/>
          </a:prstGeom>
          <a:solidFill>
            <a:srgbClr val="d7a548"/>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2960" bIns="-1296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35" name="Rectangle 4"/>
          <p:cNvSpPr/>
          <p:nvPr/>
        </p:nvSpPr>
        <p:spPr>
          <a:xfrm>
            <a:off x="868680" y="1828800"/>
            <a:ext cx="4754520" cy="1206720"/>
          </a:xfrm>
          <a:prstGeom prst="rect">
            <a:avLst/>
          </a:prstGeom>
          <a:solidFill>
            <a:srgbClr val="f8f1e2"/>
          </a:solidFill>
          <a:ln w="12700">
            <a:solidFill>
              <a:srgbClr val="d7a548"/>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36" name="TextBox 5"/>
          <p:cNvSpPr/>
          <p:nvPr/>
        </p:nvSpPr>
        <p:spPr>
          <a:xfrm>
            <a:off x="1188720" y="1993320"/>
            <a:ext cx="4114440" cy="255600"/>
          </a:xfrm>
          <a:prstGeom prst="rect">
            <a:avLst/>
          </a:prstGeom>
          <a:noFill/>
          <a:ln w="0">
            <a:noFill/>
          </a:ln>
        </p:spPr>
        <p:style>
          <a:lnRef idx="0"/>
          <a:fillRef idx="0"/>
          <a:effectRef idx="0"/>
          <a:fontRef idx="minor"/>
        </p:style>
        <p:txBody>
          <a:bodyPr lIns="90000" rIns="90000" tIns="45000" bIns="45000" anchor="t">
            <a:normAutofit fontScale="70000" lnSpcReduction="19999"/>
          </a:bodyPr>
          <a:p>
            <a:pPr defTabSz="457200">
              <a:lnSpc>
                <a:spcPct val="100000"/>
              </a:lnSpc>
            </a:pPr>
            <a:r>
              <a:rPr b="1" lang="en-US" sz="1800" strike="noStrike" u="none">
                <a:solidFill>
                  <a:srgbClr val="182637"/>
                </a:solidFill>
                <a:effectLst/>
                <a:uFillTx/>
                <a:latin typeface="Aptos"/>
              </a:rPr>
              <a:t>Name the fear</a:t>
            </a:r>
            <a:endParaRPr b="0" lang="en-US" sz="1800" strike="noStrike" u="none">
              <a:solidFill>
                <a:srgbClr val="000000"/>
              </a:solidFill>
              <a:effectLst/>
              <a:uFillTx/>
              <a:latin typeface="Arial"/>
            </a:endParaRPr>
          </a:p>
        </p:txBody>
      </p:sp>
      <p:sp>
        <p:nvSpPr>
          <p:cNvPr id="237" name="TextBox 6"/>
          <p:cNvSpPr/>
          <p:nvPr/>
        </p:nvSpPr>
        <p:spPr>
          <a:xfrm>
            <a:off x="1188720" y="2331720"/>
            <a:ext cx="4068720" cy="438480"/>
          </a:xfrm>
          <a:prstGeom prst="rect">
            <a:avLst/>
          </a:prstGeom>
          <a:noFill/>
          <a:ln w="0">
            <a:noFill/>
          </a:ln>
        </p:spPr>
        <p:style>
          <a:lnRef idx="0"/>
          <a:fillRef idx="0"/>
          <a:effectRef idx="0"/>
          <a:fontRef idx="minor"/>
        </p:style>
        <p:txBody>
          <a:bodyPr lIns="90000" rIns="90000" tIns="45000" bIns="45000" anchor="t">
            <a:normAutofit fontScale="92500" lnSpcReduction="19999"/>
          </a:bodyPr>
          <a:p>
            <a:pPr defTabSz="457200">
              <a:lnSpc>
                <a:spcPct val="100000"/>
              </a:lnSpc>
            </a:pPr>
            <a:r>
              <a:rPr b="0" lang="en-US" sz="1520" strike="noStrike" u="none">
                <a:solidFill>
                  <a:srgbClr val="182637"/>
                </a:solidFill>
                <a:effectLst/>
                <a:uFillTx/>
                <a:latin typeface="Aptos"/>
              </a:rPr>
              <a:t>Bring anxiety, grief, or danger into honest prayer.</a:t>
            </a:r>
            <a:endParaRPr b="0" lang="en-US" sz="1520" strike="noStrike" u="none">
              <a:solidFill>
                <a:srgbClr val="000000"/>
              </a:solidFill>
              <a:effectLst/>
              <a:uFillTx/>
              <a:latin typeface="Arial"/>
            </a:endParaRPr>
          </a:p>
        </p:txBody>
      </p:sp>
      <p:sp>
        <p:nvSpPr>
          <p:cNvPr id="238" name="Rectangle 7"/>
          <p:cNvSpPr/>
          <p:nvPr/>
        </p:nvSpPr>
        <p:spPr>
          <a:xfrm>
            <a:off x="6446520" y="1828800"/>
            <a:ext cx="4754520" cy="1206720"/>
          </a:xfrm>
          <a:prstGeom prst="rect">
            <a:avLst/>
          </a:prstGeom>
          <a:solidFill>
            <a:srgbClr val="f8f1e2"/>
          </a:solidFill>
          <a:ln w="12700">
            <a:solidFill>
              <a:srgbClr val="d7a548"/>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39" name="TextBox 8"/>
          <p:cNvSpPr/>
          <p:nvPr/>
        </p:nvSpPr>
        <p:spPr>
          <a:xfrm>
            <a:off x="6766560" y="1993320"/>
            <a:ext cx="4114440" cy="255600"/>
          </a:xfrm>
          <a:prstGeom prst="rect">
            <a:avLst/>
          </a:prstGeom>
          <a:noFill/>
          <a:ln w="0">
            <a:noFill/>
          </a:ln>
        </p:spPr>
        <p:style>
          <a:lnRef idx="0"/>
          <a:fillRef idx="0"/>
          <a:effectRef idx="0"/>
          <a:fontRef idx="minor"/>
        </p:style>
        <p:txBody>
          <a:bodyPr lIns="90000" rIns="90000" tIns="45000" bIns="45000" anchor="t">
            <a:normAutofit fontScale="70000" lnSpcReduction="19999"/>
          </a:bodyPr>
          <a:p>
            <a:pPr defTabSz="457200">
              <a:lnSpc>
                <a:spcPct val="100000"/>
              </a:lnSpc>
            </a:pPr>
            <a:r>
              <a:rPr b="1" lang="en-US" sz="1800" strike="noStrike" u="none">
                <a:solidFill>
                  <a:srgbClr val="182637"/>
                </a:solidFill>
                <a:effectLst/>
                <a:uFillTx/>
                <a:latin typeface="Aptos"/>
              </a:rPr>
              <a:t>Pray the psalm</a:t>
            </a:r>
            <a:endParaRPr b="0" lang="en-US" sz="1800" strike="noStrike" u="none">
              <a:solidFill>
                <a:srgbClr val="000000"/>
              </a:solidFill>
              <a:effectLst/>
              <a:uFillTx/>
              <a:latin typeface="Arial"/>
            </a:endParaRPr>
          </a:p>
        </p:txBody>
      </p:sp>
      <p:sp>
        <p:nvSpPr>
          <p:cNvPr id="240" name="TextBox 9"/>
          <p:cNvSpPr/>
          <p:nvPr/>
        </p:nvSpPr>
        <p:spPr>
          <a:xfrm>
            <a:off x="6766560" y="2331720"/>
            <a:ext cx="4068720" cy="438480"/>
          </a:xfrm>
          <a:prstGeom prst="rect">
            <a:avLst/>
          </a:prstGeom>
          <a:noFill/>
          <a:ln w="0">
            <a:noFill/>
          </a:ln>
        </p:spPr>
        <p:style>
          <a:lnRef idx="0"/>
          <a:fillRef idx="0"/>
          <a:effectRef idx="0"/>
          <a:fontRef idx="minor"/>
        </p:style>
        <p:txBody>
          <a:bodyPr lIns="90000" rIns="90000" tIns="45000" bIns="45000" anchor="t">
            <a:normAutofit fontScale="92500" lnSpcReduction="19999"/>
          </a:bodyPr>
          <a:p>
            <a:pPr defTabSz="457200">
              <a:lnSpc>
                <a:spcPct val="100000"/>
              </a:lnSpc>
            </a:pPr>
            <a:r>
              <a:rPr b="0" lang="en-US" sz="1520" strike="noStrike" u="none">
                <a:solidFill>
                  <a:srgbClr val="182637"/>
                </a:solidFill>
                <a:effectLst/>
                <a:uFillTx/>
                <a:latin typeface="Aptos"/>
              </a:rPr>
              <a:t>Let Psalm 91 shape the words when your own words are thin.</a:t>
            </a:r>
            <a:endParaRPr b="0" lang="en-US" sz="1520" strike="noStrike" u="none">
              <a:solidFill>
                <a:srgbClr val="000000"/>
              </a:solidFill>
              <a:effectLst/>
              <a:uFillTx/>
              <a:latin typeface="Arial"/>
            </a:endParaRPr>
          </a:p>
        </p:txBody>
      </p:sp>
      <p:sp>
        <p:nvSpPr>
          <p:cNvPr id="241" name="Rectangle 10"/>
          <p:cNvSpPr/>
          <p:nvPr/>
        </p:nvSpPr>
        <p:spPr>
          <a:xfrm>
            <a:off x="868680" y="3566160"/>
            <a:ext cx="4754520" cy="1206720"/>
          </a:xfrm>
          <a:prstGeom prst="rect">
            <a:avLst/>
          </a:prstGeom>
          <a:solidFill>
            <a:srgbClr val="f8f1e2"/>
          </a:solidFill>
          <a:ln w="12700">
            <a:solidFill>
              <a:srgbClr val="d7a548"/>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42" name="TextBox 11"/>
          <p:cNvSpPr/>
          <p:nvPr/>
        </p:nvSpPr>
        <p:spPr>
          <a:xfrm>
            <a:off x="1188720" y="3730680"/>
            <a:ext cx="4114440" cy="255600"/>
          </a:xfrm>
          <a:prstGeom prst="rect">
            <a:avLst/>
          </a:prstGeom>
          <a:noFill/>
          <a:ln w="0">
            <a:noFill/>
          </a:ln>
        </p:spPr>
        <p:style>
          <a:lnRef idx="0"/>
          <a:fillRef idx="0"/>
          <a:effectRef idx="0"/>
          <a:fontRef idx="minor"/>
        </p:style>
        <p:txBody>
          <a:bodyPr lIns="90000" rIns="90000" tIns="45000" bIns="45000" anchor="t">
            <a:normAutofit fontScale="70000" lnSpcReduction="19999"/>
          </a:bodyPr>
          <a:p>
            <a:pPr defTabSz="457200">
              <a:lnSpc>
                <a:spcPct val="100000"/>
              </a:lnSpc>
            </a:pPr>
            <a:r>
              <a:rPr b="1" lang="en-US" sz="1800" strike="noStrike" u="none">
                <a:solidFill>
                  <a:srgbClr val="182637"/>
                </a:solidFill>
                <a:effectLst/>
                <a:uFillTx/>
                <a:latin typeface="Aptos"/>
              </a:rPr>
              <a:t>Receive care</a:t>
            </a:r>
            <a:endParaRPr b="0" lang="en-US" sz="1800" strike="noStrike" u="none">
              <a:solidFill>
                <a:srgbClr val="000000"/>
              </a:solidFill>
              <a:effectLst/>
              <a:uFillTx/>
              <a:latin typeface="Arial"/>
            </a:endParaRPr>
          </a:p>
        </p:txBody>
      </p:sp>
      <p:sp>
        <p:nvSpPr>
          <p:cNvPr id="243" name="TextBox 12"/>
          <p:cNvSpPr/>
          <p:nvPr/>
        </p:nvSpPr>
        <p:spPr>
          <a:xfrm>
            <a:off x="1188720" y="4069080"/>
            <a:ext cx="4068720" cy="438480"/>
          </a:xfrm>
          <a:prstGeom prst="rect">
            <a:avLst/>
          </a:prstGeom>
          <a:noFill/>
          <a:ln w="0">
            <a:noFill/>
          </a:ln>
        </p:spPr>
        <p:style>
          <a:lnRef idx="0"/>
          <a:fillRef idx="0"/>
          <a:effectRef idx="0"/>
          <a:fontRef idx="minor"/>
        </p:style>
        <p:txBody>
          <a:bodyPr lIns="90000" rIns="90000" tIns="45000" bIns="45000" anchor="t">
            <a:normAutofit fontScale="92500" lnSpcReduction="19999"/>
          </a:bodyPr>
          <a:p>
            <a:pPr defTabSz="457200">
              <a:lnSpc>
                <a:spcPct val="100000"/>
              </a:lnSpc>
            </a:pPr>
            <a:r>
              <a:rPr b="0" lang="en-US" sz="1520" strike="noStrike" u="none">
                <a:solidFill>
                  <a:srgbClr val="182637"/>
                </a:solidFill>
                <a:effectLst/>
                <a:uFillTx/>
                <a:latin typeface="Aptos"/>
              </a:rPr>
              <a:t>Allow the church to carry you through Scripture, prayer, and song.</a:t>
            </a:r>
            <a:endParaRPr b="0" lang="en-US" sz="1520" strike="noStrike" u="none">
              <a:solidFill>
                <a:srgbClr val="000000"/>
              </a:solidFill>
              <a:effectLst/>
              <a:uFillTx/>
              <a:latin typeface="Arial"/>
            </a:endParaRPr>
          </a:p>
        </p:txBody>
      </p:sp>
      <p:sp>
        <p:nvSpPr>
          <p:cNvPr id="244" name="Rectangle 13"/>
          <p:cNvSpPr/>
          <p:nvPr/>
        </p:nvSpPr>
        <p:spPr>
          <a:xfrm>
            <a:off x="6446520" y="3566160"/>
            <a:ext cx="4754520" cy="1206720"/>
          </a:xfrm>
          <a:prstGeom prst="rect">
            <a:avLst/>
          </a:prstGeom>
          <a:solidFill>
            <a:srgbClr val="f8f1e2"/>
          </a:solidFill>
          <a:ln w="12700">
            <a:solidFill>
              <a:srgbClr val="d7a548"/>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45" name="TextBox 14"/>
          <p:cNvSpPr/>
          <p:nvPr/>
        </p:nvSpPr>
        <p:spPr>
          <a:xfrm>
            <a:off x="6766560" y="3730680"/>
            <a:ext cx="4114440" cy="255600"/>
          </a:xfrm>
          <a:prstGeom prst="rect">
            <a:avLst/>
          </a:prstGeom>
          <a:noFill/>
          <a:ln w="0">
            <a:noFill/>
          </a:ln>
        </p:spPr>
        <p:style>
          <a:lnRef idx="0"/>
          <a:fillRef idx="0"/>
          <a:effectRef idx="0"/>
          <a:fontRef idx="minor"/>
        </p:style>
        <p:txBody>
          <a:bodyPr lIns="90000" rIns="90000" tIns="45000" bIns="45000" anchor="t">
            <a:normAutofit fontScale="70000" lnSpcReduction="19999"/>
          </a:bodyPr>
          <a:p>
            <a:pPr defTabSz="457200">
              <a:lnSpc>
                <a:spcPct val="100000"/>
              </a:lnSpc>
            </a:pPr>
            <a:r>
              <a:rPr b="1" lang="en-US" sz="1800" strike="noStrike" u="none">
                <a:solidFill>
                  <a:srgbClr val="182637"/>
                </a:solidFill>
                <a:effectLst/>
                <a:uFillTx/>
                <a:latin typeface="Aptos"/>
              </a:rPr>
              <a:t>Comfort others</a:t>
            </a:r>
            <a:endParaRPr b="0" lang="en-US" sz="1800" strike="noStrike" u="none">
              <a:solidFill>
                <a:srgbClr val="000000"/>
              </a:solidFill>
              <a:effectLst/>
              <a:uFillTx/>
              <a:latin typeface="Arial"/>
            </a:endParaRPr>
          </a:p>
        </p:txBody>
      </p:sp>
      <p:sp>
        <p:nvSpPr>
          <p:cNvPr id="246" name="TextBox 15"/>
          <p:cNvSpPr/>
          <p:nvPr/>
        </p:nvSpPr>
        <p:spPr>
          <a:xfrm>
            <a:off x="6766560" y="4069080"/>
            <a:ext cx="4068720" cy="438480"/>
          </a:xfrm>
          <a:prstGeom prst="rect">
            <a:avLst/>
          </a:prstGeom>
          <a:noFill/>
          <a:ln w="0">
            <a:noFill/>
          </a:ln>
        </p:spPr>
        <p:style>
          <a:lnRef idx="0"/>
          <a:fillRef idx="0"/>
          <a:effectRef idx="0"/>
          <a:fontRef idx="minor"/>
        </p:style>
        <p:txBody>
          <a:bodyPr lIns="90000" rIns="90000" tIns="45000" bIns="45000" anchor="t">
            <a:normAutofit fontScale="92500" lnSpcReduction="19999"/>
          </a:bodyPr>
          <a:p>
            <a:pPr defTabSz="457200">
              <a:lnSpc>
                <a:spcPct val="100000"/>
              </a:lnSpc>
            </a:pPr>
            <a:r>
              <a:rPr b="0" lang="en-US" sz="1520" strike="noStrike" u="none">
                <a:solidFill>
                  <a:srgbClr val="182637"/>
                </a:solidFill>
                <a:effectLst/>
                <a:uFillTx/>
                <a:latin typeface="Aptos"/>
              </a:rPr>
              <a:t>Offer steady presence to someone who feels exposed or alone.</a:t>
            </a:r>
            <a:endParaRPr b="0" lang="en-US" sz="1520" strike="noStrike" u="none">
              <a:solidFill>
                <a:srgbClr val="000000"/>
              </a:solidFill>
              <a:effectLst/>
              <a:uFillTx/>
              <a:latin typeface="Arial"/>
            </a:endParaRPr>
          </a:p>
        </p:txBody>
      </p:sp>
      <p:sp>
        <p:nvSpPr>
          <p:cNvPr id="247" name="TextBox 16"/>
          <p:cNvSpPr/>
          <p:nvPr/>
        </p:nvSpPr>
        <p:spPr>
          <a:xfrm>
            <a:off x="502920" y="6565320"/>
            <a:ext cx="7772040" cy="164160"/>
          </a:xfrm>
          <a:prstGeom prst="rect">
            <a:avLst/>
          </a:prstGeom>
          <a:noFill/>
          <a:ln w="0">
            <a:noFill/>
          </a:ln>
        </p:spPr>
        <p:style>
          <a:lnRef idx="0"/>
          <a:fillRef idx="0"/>
          <a:effectRef idx="0"/>
          <a:fontRef idx="minor"/>
        </p:style>
        <p:txBody>
          <a:bodyPr lIns="90000" rIns="90000" tIns="45000" bIns="45000" anchor="t">
            <a:normAutofit fontScale="70000" lnSpcReduction="19999"/>
          </a:bodyPr>
          <a:p>
            <a:pPr defTabSz="457200">
              <a:lnSpc>
                <a:spcPct val="100000"/>
              </a:lnSpc>
            </a:pPr>
            <a:r>
              <a:rPr b="0" lang="en-US" sz="850" strike="noStrike" u="none">
                <a:solidFill>
                  <a:srgbClr val="e8e2d6"/>
                </a:solidFill>
                <a:effectLst/>
                <a:uFillTx/>
                <a:latin typeface="Aptos"/>
              </a:rPr>
              <a:t>Prepared for teaching and small group use - hymninfo.com</a:t>
            </a:r>
            <a:endParaRPr b="0" lang="en-US" sz="8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48" name="Picture 1" descr="chapel_dark.jpg"/>
          <p:cNvPicPr/>
          <p:nvPr/>
        </p:nvPicPr>
        <p:blipFill>
          <a:blip r:embed="rId1"/>
          <a:stretch/>
        </p:blipFill>
        <p:spPr>
          <a:xfrm>
            <a:off x="0" y="0"/>
            <a:ext cx="12191760" cy="6857640"/>
          </a:xfrm>
          <a:prstGeom prst="rect">
            <a:avLst/>
          </a:prstGeom>
          <a:noFill/>
          <a:ln w="0">
            <a:noFill/>
          </a:ln>
        </p:spPr>
      </p:pic>
      <p:sp>
        <p:nvSpPr>
          <p:cNvPr id="249" name="TextBox 2"/>
          <p:cNvSpPr/>
          <p:nvPr/>
        </p:nvSpPr>
        <p:spPr>
          <a:xfrm>
            <a:off x="658440" y="411480"/>
            <a:ext cx="10881000" cy="658080"/>
          </a:xfrm>
          <a:prstGeom prst="rect">
            <a:avLst/>
          </a:prstGeom>
          <a:noFill/>
          <a:ln w="0">
            <a:noFill/>
          </a:ln>
        </p:spPr>
        <p:style>
          <a:lnRef idx="0"/>
          <a:fillRef idx="0"/>
          <a:effectRef idx="0"/>
          <a:fontRef idx="minor"/>
        </p:style>
        <p:txBody>
          <a:bodyPr lIns="90000" rIns="90000" tIns="45000" bIns="45000" anchor="t">
            <a:normAutofit/>
          </a:bodyPr>
          <a:p>
            <a:pPr defTabSz="457200">
              <a:lnSpc>
                <a:spcPct val="100000"/>
              </a:lnSpc>
            </a:pPr>
            <a:r>
              <a:rPr b="1" lang="en-US" sz="3400" strike="noStrike" u="none">
                <a:solidFill>
                  <a:srgbClr val="f8f1e2"/>
                </a:solidFill>
                <a:effectLst/>
                <a:uFillTx/>
                <a:latin typeface="Georgia"/>
              </a:rPr>
              <a:t>Suggested Lesson Flow</a:t>
            </a:r>
            <a:endParaRPr b="0" lang="en-US" sz="3400" strike="noStrike" u="none">
              <a:solidFill>
                <a:srgbClr val="000000"/>
              </a:solidFill>
              <a:effectLst/>
              <a:uFillTx/>
              <a:latin typeface="Arial"/>
            </a:endParaRPr>
          </a:p>
        </p:txBody>
      </p:sp>
      <p:sp>
        <p:nvSpPr>
          <p:cNvPr id="250" name="Rectangle 3"/>
          <p:cNvSpPr/>
          <p:nvPr/>
        </p:nvSpPr>
        <p:spPr>
          <a:xfrm>
            <a:off x="658440" y="1143000"/>
            <a:ext cx="1142640" cy="31680"/>
          </a:xfrm>
          <a:prstGeom prst="rect">
            <a:avLst/>
          </a:prstGeom>
          <a:solidFill>
            <a:srgbClr val="d7a548"/>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2960" bIns="-1296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51" name="Rectangle 4"/>
          <p:cNvSpPr/>
          <p:nvPr/>
        </p:nvSpPr>
        <p:spPr>
          <a:xfrm>
            <a:off x="868680" y="1719000"/>
            <a:ext cx="4983120" cy="4023000"/>
          </a:xfrm>
          <a:prstGeom prst="rect">
            <a:avLst/>
          </a:prstGeom>
          <a:solidFill>
            <a:srgbClr val="f8f1e2"/>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52" name="TextBox 5"/>
          <p:cNvSpPr/>
          <p:nvPr/>
        </p:nvSpPr>
        <p:spPr>
          <a:xfrm>
            <a:off x="1143000" y="2011680"/>
            <a:ext cx="4114440" cy="273960"/>
          </a:xfrm>
          <a:prstGeom prst="rect">
            <a:avLst/>
          </a:prstGeom>
          <a:noFill/>
          <a:ln w="0">
            <a:noFill/>
          </a:ln>
        </p:spPr>
        <p:style>
          <a:lnRef idx="0"/>
          <a:fillRef idx="0"/>
          <a:effectRef idx="0"/>
          <a:fontRef idx="minor"/>
        </p:style>
        <p:txBody>
          <a:bodyPr lIns="90000" rIns="90000" tIns="45000" bIns="45000" anchor="t">
            <a:normAutofit fontScale="70000" lnSpcReduction="19999"/>
          </a:bodyPr>
          <a:p>
            <a:pPr defTabSz="457200">
              <a:lnSpc>
                <a:spcPct val="100000"/>
              </a:lnSpc>
            </a:pPr>
            <a:r>
              <a:rPr b="1" lang="en-US" sz="2100" strike="noStrike" u="none">
                <a:solidFill>
                  <a:srgbClr val="182637"/>
                </a:solidFill>
                <a:effectLst/>
                <a:uFillTx/>
                <a:latin typeface="Georgia"/>
              </a:rPr>
              <a:t>30-minute class</a:t>
            </a:r>
            <a:endParaRPr b="0" lang="en-US" sz="2100" strike="noStrike" u="none">
              <a:solidFill>
                <a:srgbClr val="000000"/>
              </a:solidFill>
              <a:effectLst/>
              <a:uFillTx/>
              <a:latin typeface="Arial"/>
            </a:endParaRPr>
          </a:p>
        </p:txBody>
      </p:sp>
      <p:sp>
        <p:nvSpPr>
          <p:cNvPr id="253" name="TextBox 6"/>
          <p:cNvSpPr/>
          <p:nvPr/>
        </p:nvSpPr>
        <p:spPr>
          <a:xfrm>
            <a:off x="1143000" y="2578680"/>
            <a:ext cx="4160160" cy="2331360"/>
          </a:xfrm>
          <a:prstGeom prst="rect">
            <a:avLst/>
          </a:prstGeom>
          <a:noFill/>
          <a:ln w="0">
            <a:noFill/>
          </a:ln>
        </p:spPr>
        <p:style>
          <a:lnRef idx="0"/>
          <a:fillRef idx="0"/>
          <a:effectRef idx="0"/>
          <a:fontRef idx="minor"/>
        </p:style>
        <p:txBody>
          <a:bodyPr lIns="90000" rIns="90000" tIns="45000" bIns="45000" anchor="t">
            <a:normAutofit lnSpcReduction="9999"/>
          </a:bodyPr>
          <a:p>
            <a:pPr marL="360000" indent="-180000" defTabSz="457200">
              <a:lnSpc>
                <a:spcPct val="110000"/>
              </a:lnSpc>
              <a:spcAft>
                <a:spcPts val="601"/>
              </a:spcAft>
              <a:tabLst>
                <a:tab algn="l" pos="0"/>
              </a:tabLst>
            </a:pPr>
            <a:r>
              <a:rPr b="0" lang="en-US" sz="1550" strike="noStrike" u="none">
                <a:solidFill>
                  <a:srgbClr val="182637"/>
                </a:solidFill>
                <a:effectLst/>
                <a:uFillTx/>
                <a:latin typeface="Aptos"/>
              </a:rPr>
              <a:t>5 min — Opening prayer and first impression</a:t>
            </a:r>
            <a:endParaRPr b="0" lang="en-US" sz="1550" strike="noStrike" u="none">
              <a:solidFill>
                <a:srgbClr val="000000"/>
              </a:solidFill>
              <a:effectLst/>
              <a:uFillTx/>
              <a:latin typeface="Arial"/>
            </a:endParaRPr>
          </a:p>
          <a:p>
            <a:pPr marL="360000" indent="-180000" defTabSz="457200">
              <a:lnSpc>
                <a:spcPct val="110000"/>
              </a:lnSpc>
              <a:spcAft>
                <a:spcPts val="601"/>
              </a:spcAft>
              <a:tabLst>
                <a:tab algn="l" pos="0"/>
              </a:tabLst>
            </a:pPr>
            <a:r>
              <a:rPr b="0" lang="en-US" sz="1550" strike="noStrike" u="none">
                <a:solidFill>
                  <a:srgbClr val="182637"/>
                </a:solidFill>
                <a:effectLst/>
                <a:uFillTx/>
                <a:latin typeface="Aptos"/>
              </a:rPr>
              <a:t>8 min — Psalm 91 and eagle imagery</a:t>
            </a:r>
            <a:endParaRPr b="0" lang="en-US" sz="1550" strike="noStrike" u="none">
              <a:solidFill>
                <a:srgbClr val="000000"/>
              </a:solidFill>
              <a:effectLst/>
              <a:uFillTx/>
              <a:latin typeface="Arial"/>
            </a:endParaRPr>
          </a:p>
          <a:p>
            <a:pPr marL="360000" indent="-180000" defTabSz="457200">
              <a:lnSpc>
                <a:spcPct val="110000"/>
              </a:lnSpc>
              <a:spcAft>
                <a:spcPts val="601"/>
              </a:spcAft>
              <a:tabLst>
                <a:tab algn="l" pos="0"/>
              </a:tabLst>
            </a:pPr>
            <a:r>
              <a:rPr b="0" lang="en-US" sz="1550" strike="noStrike" u="none">
                <a:solidFill>
                  <a:srgbClr val="182637"/>
                </a:solidFill>
                <a:effectLst/>
                <a:uFillTx/>
                <a:latin typeface="Aptos"/>
              </a:rPr>
              <a:t>8 min — Song background and musical form</a:t>
            </a:r>
            <a:endParaRPr b="0" lang="en-US" sz="1550" strike="noStrike" u="none">
              <a:solidFill>
                <a:srgbClr val="000000"/>
              </a:solidFill>
              <a:effectLst/>
              <a:uFillTx/>
              <a:latin typeface="Arial"/>
            </a:endParaRPr>
          </a:p>
          <a:p>
            <a:pPr marL="360000" indent="-180000" defTabSz="457200">
              <a:lnSpc>
                <a:spcPct val="110000"/>
              </a:lnSpc>
              <a:spcAft>
                <a:spcPts val="601"/>
              </a:spcAft>
              <a:tabLst>
                <a:tab algn="l" pos="0"/>
              </a:tabLst>
            </a:pPr>
            <a:r>
              <a:rPr b="0" lang="en-US" sz="1550" strike="noStrike" u="none">
                <a:solidFill>
                  <a:srgbClr val="182637"/>
                </a:solidFill>
                <a:effectLst/>
                <a:uFillTx/>
                <a:latin typeface="Aptos"/>
              </a:rPr>
              <a:t>6 min — Pastoral meaning for grief and fear</a:t>
            </a:r>
            <a:endParaRPr b="0" lang="en-US" sz="1550" strike="noStrike" u="none">
              <a:solidFill>
                <a:srgbClr val="000000"/>
              </a:solidFill>
              <a:effectLst/>
              <a:uFillTx/>
              <a:latin typeface="Arial"/>
            </a:endParaRPr>
          </a:p>
          <a:p>
            <a:pPr marL="360000" indent="-180000" defTabSz="457200">
              <a:lnSpc>
                <a:spcPct val="110000"/>
              </a:lnSpc>
              <a:spcAft>
                <a:spcPts val="601"/>
              </a:spcAft>
              <a:tabLst>
                <a:tab algn="l" pos="0"/>
              </a:tabLst>
            </a:pPr>
            <a:r>
              <a:rPr b="0" lang="en-US" sz="1550" strike="noStrike" u="none">
                <a:solidFill>
                  <a:srgbClr val="182637"/>
                </a:solidFill>
                <a:effectLst/>
                <a:uFillTx/>
                <a:latin typeface="Aptos"/>
              </a:rPr>
              <a:t>3 min — Closing prayer</a:t>
            </a:r>
            <a:endParaRPr b="0" lang="en-US" sz="1550" strike="noStrike" u="none">
              <a:solidFill>
                <a:srgbClr val="000000"/>
              </a:solidFill>
              <a:effectLst/>
              <a:uFillTx/>
              <a:latin typeface="Arial"/>
            </a:endParaRPr>
          </a:p>
        </p:txBody>
      </p:sp>
      <p:sp>
        <p:nvSpPr>
          <p:cNvPr id="254" name="Rectangle 7"/>
          <p:cNvSpPr/>
          <p:nvPr/>
        </p:nvSpPr>
        <p:spPr>
          <a:xfrm>
            <a:off x="6355080" y="1719000"/>
            <a:ext cx="4983120" cy="4023000"/>
          </a:xfrm>
          <a:prstGeom prst="rect">
            <a:avLst/>
          </a:prstGeom>
          <a:solidFill>
            <a:srgbClr val="f8f1e2"/>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55" name="TextBox 8"/>
          <p:cNvSpPr/>
          <p:nvPr/>
        </p:nvSpPr>
        <p:spPr>
          <a:xfrm>
            <a:off x="6629400" y="2011680"/>
            <a:ext cx="4114440" cy="273960"/>
          </a:xfrm>
          <a:prstGeom prst="rect">
            <a:avLst/>
          </a:prstGeom>
          <a:noFill/>
          <a:ln w="0">
            <a:noFill/>
          </a:ln>
        </p:spPr>
        <p:style>
          <a:lnRef idx="0"/>
          <a:fillRef idx="0"/>
          <a:effectRef idx="0"/>
          <a:fontRef idx="minor"/>
        </p:style>
        <p:txBody>
          <a:bodyPr lIns="90000" rIns="90000" tIns="45000" bIns="45000" anchor="t">
            <a:normAutofit fontScale="70000" lnSpcReduction="19999"/>
          </a:bodyPr>
          <a:p>
            <a:pPr defTabSz="457200">
              <a:lnSpc>
                <a:spcPct val="100000"/>
              </a:lnSpc>
            </a:pPr>
            <a:r>
              <a:rPr b="1" lang="en-US" sz="2100" strike="noStrike" u="none">
                <a:solidFill>
                  <a:srgbClr val="182637"/>
                </a:solidFill>
                <a:effectLst/>
                <a:uFillTx/>
                <a:latin typeface="Georgia"/>
              </a:rPr>
              <a:t>60-minute study</a:t>
            </a:r>
            <a:endParaRPr b="0" lang="en-US" sz="2100" strike="noStrike" u="none">
              <a:solidFill>
                <a:srgbClr val="000000"/>
              </a:solidFill>
              <a:effectLst/>
              <a:uFillTx/>
              <a:latin typeface="Arial"/>
            </a:endParaRPr>
          </a:p>
        </p:txBody>
      </p:sp>
      <p:sp>
        <p:nvSpPr>
          <p:cNvPr id="256" name="TextBox 9"/>
          <p:cNvSpPr/>
          <p:nvPr/>
        </p:nvSpPr>
        <p:spPr>
          <a:xfrm>
            <a:off x="6629400" y="2578680"/>
            <a:ext cx="4160160" cy="2331360"/>
          </a:xfrm>
          <a:prstGeom prst="rect">
            <a:avLst/>
          </a:prstGeom>
          <a:noFill/>
          <a:ln w="0">
            <a:noFill/>
          </a:ln>
        </p:spPr>
        <p:style>
          <a:lnRef idx="0"/>
          <a:fillRef idx="0"/>
          <a:effectRef idx="0"/>
          <a:fontRef idx="minor"/>
        </p:style>
        <p:txBody>
          <a:bodyPr lIns="90000" rIns="90000" tIns="45000" bIns="45000" anchor="t">
            <a:normAutofit lnSpcReduction="9999"/>
          </a:bodyPr>
          <a:p>
            <a:pPr marL="360000" indent="-180000" defTabSz="457200">
              <a:lnSpc>
                <a:spcPct val="110000"/>
              </a:lnSpc>
              <a:spcAft>
                <a:spcPts val="601"/>
              </a:spcAft>
              <a:tabLst>
                <a:tab algn="l" pos="0"/>
              </a:tabLst>
            </a:pPr>
            <a:r>
              <a:rPr b="0" lang="en-US" sz="1550" strike="noStrike" u="none">
                <a:solidFill>
                  <a:srgbClr val="182637"/>
                </a:solidFill>
                <a:effectLst/>
                <a:uFillTx/>
                <a:latin typeface="Aptos"/>
              </a:rPr>
              <a:t>10 min — Read and discuss Psalm 91</a:t>
            </a:r>
            <a:endParaRPr b="0" lang="en-US" sz="1550" strike="noStrike" u="none">
              <a:solidFill>
                <a:srgbClr val="000000"/>
              </a:solidFill>
              <a:effectLst/>
              <a:uFillTx/>
              <a:latin typeface="Arial"/>
            </a:endParaRPr>
          </a:p>
          <a:p>
            <a:pPr marL="360000" indent="-180000" defTabSz="457200">
              <a:lnSpc>
                <a:spcPct val="110000"/>
              </a:lnSpc>
              <a:spcAft>
                <a:spcPts val="601"/>
              </a:spcAft>
              <a:tabLst>
                <a:tab algn="l" pos="0"/>
              </a:tabLst>
            </a:pPr>
            <a:r>
              <a:rPr b="0" lang="en-US" sz="1550" strike="noStrike" u="none">
                <a:solidFill>
                  <a:srgbClr val="182637"/>
                </a:solidFill>
                <a:effectLst/>
                <a:uFillTx/>
                <a:latin typeface="Aptos"/>
              </a:rPr>
              <a:t>10 min — Historical and musical background</a:t>
            </a:r>
            <a:endParaRPr b="0" lang="en-US" sz="1550" strike="noStrike" u="none">
              <a:solidFill>
                <a:srgbClr val="000000"/>
              </a:solidFill>
              <a:effectLst/>
              <a:uFillTx/>
              <a:latin typeface="Arial"/>
            </a:endParaRPr>
          </a:p>
          <a:p>
            <a:pPr marL="360000" indent="-180000" defTabSz="457200">
              <a:lnSpc>
                <a:spcPct val="110000"/>
              </a:lnSpc>
              <a:spcAft>
                <a:spcPts val="601"/>
              </a:spcAft>
              <a:tabLst>
                <a:tab algn="l" pos="0"/>
              </a:tabLst>
            </a:pPr>
            <a:r>
              <a:rPr b="0" lang="en-US" sz="1550" strike="noStrike" u="none">
                <a:solidFill>
                  <a:srgbClr val="182637"/>
                </a:solidFill>
                <a:effectLst/>
                <a:uFillTx/>
                <a:latin typeface="Aptos"/>
              </a:rPr>
              <a:t>15 min — Section-by-section teaching</a:t>
            </a:r>
            <a:endParaRPr b="0" lang="en-US" sz="1550" strike="noStrike" u="none">
              <a:solidFill>
                <a:srgbClr val="000000"/>
              </a:solidFill>
              <a:effectLst/>
              <a:uFillTx/>
              <a:latin typeface="Arial"/>
            </a:endParaRPr>
          </a:p>
          <a:p>
            <a:pPr marL="360000" indent="-180000" defTabSz="457200">
              <a:lnSpc>
                <a:spcPct val="110000"/>
              </a:lnSpc>
              <a:spcAft>
                <a:spcPts val="601"/>
              </a:spcAft>
              <a:tabLst>
                <a:tab algn="l" pos="0"/>
              </a:tabLst>
            </a:pPr>
            <a:r>
              <a:rPr b="0" lang="en-US" sz="1550" strike="noStrike" u="none">
                <a:solidFill>
                  <a:srgbClr val="182637"/>
                </a:solidFill>
                <a:effectLst/>
                <a:uFillTx/>
                <a:latin typeface="Aptos"/>
              </a:rPr>
              <a:t>15 min — Discussion and pastoral application</a:t>
            </a:r>
            <a:endParaRPr b="0" lang="en-US" sz="1550" strike="noStrike" u="none">
              <a:solidFill>
                <a:srgbClr val="000000"/>
              </a:solidFill>
              <a:effectLst/>
              <a:uFillTx/>
              <a:latin typeface="Arial"/>
            </a:endParaRPr>
          </a:p>
          <a:p>
            <a:pPr marL="360000" indent="-180000" defTabSz="457200">
              <a:lnSpc>
                <a:spcPct val="110000"/>
              </a:lnSpc>
              <a:spcAft>
                <a:spcPts val="601"/>
              </a:spcAft>
              <a:tabLst>
                <a:tab algn="l" pos="0"/>
              </a:tabLst>
            </a:pPr>
            <a:r>
              <a:rPr b="0" lang="en-US" sz="1550" strike="noStrike" u="none">
                <a:solidFill>
                  <a:srgbClr val="182637"/>
                </a:solidFill>
                <a:effectLst/>
                <a:uFillTx/>
                <a:latin typeface="Aptos"/>
              </a:rPr>
              <a:t>10 min — Prayer for the grieving and fearful</a:t>
            </a:r>
            <a:endParaRPr b="0" lang="en-US" sz="1550" strike="noStrike" u="none">
              <a:solidFill>
                <a:srgbClr val="000000"/>
              </a:solidFill>
              <a:effectLst/>
              <a:uFillTx/>
              <a:latin typeface="Arial"/>
            </a:endParaRPr>
          </a:p>
        </p:txBody>
      </p:sp>
      <p:sp>
        <p:nvSpPr>
          <p:cNvPr id="257" name="TextBox 10"/>
          <p:cNvSpPr/>
          <p:nvPr/>
        </p:nvSpPr>
        <p:spPr>
          <a:xfrm>
            <a:off x="502920" y="6565320"/>
            <a:ext cx="7772040" cy="164160"/>
          </a:xfrm>
          <a:prstGeom prst="rect">
            <a:avLst/>
          </a:prstGeom>
          <a:noFill/>
          <a:ln w="0">
            <a:noFill/>
          </a:ln>
        </p:spPr>
        <p:style>
          <a:lnRef idx="0"/>
          <a:fillRef idx="0"/>
          <a:effectRef idx="0"/>
          <a:fontRef idx="minor"/>
        </p:style>
        <p:txBody>
          <a:bodyPr lIns="90000" rIns="90000" tIns="45000" bIns="45000" anchor="t">
            <a:normAutofit fontScale="70000" lnSpcReduction="19999"/>
          </a:bodyPr>
          <a:p>
            <a:pPr defTabSz="457200">
              <a:lnSpc>
                <a:spcPct val="100000"/>
              </a:lnSpc>
            </a:pPr>
            <a:r>
              <a:rPr b="0" lang="en-US" sz="850" strike="noStrike" u="none">
                <a:solidFill>
                  <a:srgbClr val="e8e2d6"/>
                </a:solidFill>
                <a:effectLst/>
                <a:uFillTx/>
                <a:latin typeface="Aptos"/>
              </a:rPr>
              <a:t>Prepared for teaching and small group use - hymninfo.com</a:t>
            </a:r>
            <a:endParaRPr b="0" lang="en-US" sz="8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58" name="Picture 1" descr="hero.jpg"/>
          <p:cNvPicPr/>
          <p:nvPr/>
        </p:nvPicPr>
        <p:blipFill>
          <a:blip r:embed="rId1"/>
          <a:stretch/>
        </p:blipFill>
        <p:spPr>
          <a:xfrm>
            <a:off x="0" y="0"/>
            <a:ext cx="12191760" cy="6857640"/>
          </a:xfrm>
          <a:prstGeom prst="rect">
            <a:avLst/>
          </a:prstGeom>
          <a:noFill/>
          <a:ln w="0">
            <a:noFill/>
          </a:ln>
        </p:spPr>
      </p:pic>
      <p:sp>
        <p:nvSpPr>
          <p:cNvPr id="259" name="Rectangle 2"/>
          <p:cNvSpPr/>
          <p:nvPr/>
        </p:nvSpPr>
        <p:spPr>
          <a:xfrm>
            <a:off x="411480" y="1691640"/>
            <a:ext cx="8777880" cy="2285640"/>
          </a:xfrm>
          <a:prstGeom prst="rect">
            <a:avLst/>
          </a:prstGeom>
          <a:solidFill>
            <a:srgbClr val="0d1824"/>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60" name="TextBox 3"/>
          <p:cNvSpPr/>
          <p:nvPr/>
        </p:nvSpPr>
        <p:spPr>
          <a:xfrm>
            <a:off x="749880" y="1920240"/>
            <a:ext cx="7772040" cy="639720"/>
          </a:xfrm>
          <a:prstGeom prst="rect">
            <a:avLst/>
          </a:prstGeom>
          <a:noFill/>
          <a:ln w="0">
            <a:noFill/>
          </a:ln>
        </p:spPr>
        <p:style>
          <a:lnRef idx="0"/>
          <a:fillRef idx="0"/>
          <a:effectRef idx="0"/>
          <a:fontRef idx="minor"/>
        </p:style>
        <p:txBody>
          <a:bodyPr lIns="90000" rIns="90000" tIns="45000" bIns="45000" anchor="t">
            <a:normAutofit fontScale="92500" lnSpcReduction="9999"/>
          </a:bodyPr>
          <a:p>
            <a:pPr defTabSz="457200">
              <a:lnSpc>
                <a:spcPct val="100000"/>
              </a:lnSpc>
            </a:pPr>
            <a:r>
              <a:rPr b="1" lang="en-US" sz="4200" strike="noStrike" u="none">
                <a:solidFill>
                  <a:srgbClr val="f8f1e2"/>
                </a:solidFill>
                <a:effectLst/>
                <a:uFillTx/>
                <a:latin typeface="Georgia"/>
              </a:rPr>
              <a:t>Closing Summary</a:t>
            </a:r>
            <a:endParaRPr b="0" lang="en-US" sz="4200" strike="noStrike" u="none">
              <a:solidFill>
                <a:srgbClr val="000000"/>
              </a:solidFill>
              <a:effectLst/>
              <a:uFillTx/>
              <a:latin typeface="Arial"/>
            </a:endParaRPr>
          </a:p>
        </p:txBody>
      </p:sp>
      <p:sp>
        <p:nvSpPr>
          <p:cNvPr id="261" name="TextBox 4"/>
          <p:cNvSpPr/>
          <p:nvPr/>
        </p:nvSpPr>
        <p:spPr>
          <a:xfrm>
            <a:off x="804600" y="2788920"/>
            <a:ext cx="7863480" cy="502560"/>
          </a:xfrm>
          <a:prstGeom prst="rect">
            <a:avLst/>
          </a:prstGeom>
          <a:noFill/>
          <a:ln w="0">
            <a:noFill/>
          </a:ln>
        </p:spPr>
        <p:style>
          <a:lnRef idx="0"/>
          <a:fillRef idx="0"/>
          <a:effectRef idx="0"/>
          <a:fontRef idx="minor"/>
        </p:style>
        <p:txBody>
          <a:bodyPr lIns="90000" rIns="90000" tIns="45000" bIns="45000" anchor="t">
            <a:normAutofit fontScale="85000" lnSpcReduction="19999"/>
          </a:bodyPr>
          <a:p>
            <a:pPr defTabSz="457200">
              <a:lnSpc>
                <a:spcPct val="100000"/>
              </a:lnSpc>
            </a:pPr>
            <a:r>
              <a:rPr b="0" lang="en-US" sz="1900" strike="noStrike" u="none">
                <a:solidFill>
                  <a:srgbClr val="e8e2d6"/>
                </a:solidFill>
                <a:effectLst/>
                <a:uFillTx/>
                <a:latin typeface="Aptos"/>
              </a:rPr>
              <a:t>God is refuge for the fearful, shelter for the vulnerable, and faithful keeper of his people.</a:t>
            </a:r>
            <a:endParaRPr b="0" lang="en-US" sz="1900" strike="noStrike" u="none">
              <a:solidFill>
                <a:srgbClr val="000000"/>
              </a:solidFill>
              <a:effectLst/>
              <a:uFillTx/>
              <a:latin typeface="Arial"/>
            </a:endParaRPr>
          </a:p>
        </p:txBody>
      </p:sp>
      <p:sp>
        <p:nvSpPr>
          <p:cNvPr id="262" name="TextBox 5"/>
          <p:cNvSpPr/>
          <p:nvPr/>
        </p:nvSpPr>
        <p:spPr>
          <a:xfrm>
            <a:off x="804600" y="3456360"/>
            <a:ext cx="7954920" cy="502560"/>
          </a:xfrm>
          <a:prstGeom prst="rect">
            <a:avLst/>
          </a:prstGeom>
          <a:noFill/>
          <a:ln w="0">
            <a:noFill/>
          </a:ln>
        </p:spPr>
        <p:style>
          <a:lnRef idx="0"/>
          <a:fillRef idx="0"/>
          <a:effectRef idx="0"/>
          <a:fontRef idx="minor"/>
        </p:style>
        <p:txBody>
          <a:bodyPr lIns="90000" rIns="90000" tIns="45000" bIns="45000" anchor="t">
            <a:normAutofit fontScale="85000" lnSpcReduction="19999"/>
          </a:bodyPr>
          <a:p>
            <a:pPr defTabSz="457200">
              <a:lnSpc>
                <a:spcPct val="100000"/>
              </a:lnSpc>
            </a:pPr>
            <a:r>
              <a:rPr b="0" lang="en-US" sz="1900" strike="noStrike" u="none">
                <a:solidFill>
                  <a:srgbClr val="e8e2d6"/>
                </a:solidFill>
                <a:effectLst/>
                <a:uFillTx/>
                <a:latin typeface="Aptos"/>
              </a:rPr>
              <a:t>The song teaches the church to sing trust where grief has made ordinary speech difficult.</a:t>
            </a:r>
            <a:endParaRPr b="0" lang="en-US" sz="1900" strike="noStrike" u="none">
              <a:solidFill>
                <a:srgbClr val="000000"/>
              </a:solidFill>
              <a:effectLst/>
              <a:uFillTx/>
              <a:latin typeface="Arial"/>
            </a:endParaRPr>
          </a:p>
        </p:txBody>
      </p:sp>
      <p:sp>
        <p:nvSpPr>
          <p:cNvPr id="263" name="TextBox 6"/>
          <p:cNvSpPr/>
          <p:nvPr/>
        </p:nvSpPr>
        <p:spPr>
          <a:xfrm>
            <a:off x="502920" y="6565320"/>
            <a:ext cx="7772040" cy="164160"/>
          </a:xfrm>
          <a:prstGeom prst="rect">
            <a:avLst/>
          </a:prstGeom>
          <a:noFill/>
          <a:ln w="0">
            <a:noFill/>
          </a:ln>
        </p:spPr>
        <p:style>
          <a:lnRef idx="0"/>
          <a:fillRef idx="0"/>
          <a:effectRef idx="0"/>
          <a:fontRef idx="minor"/>
        </p:style>
        <p:txBody>
          <a:bodyPr lIns="90000" rIns="90000" tIns="45000" bIns="45000" anchor="t">
            <a:normAutofit fontScale="70000" lnSpcReduction="19999"/>
          </a:bodyPr>
          <a:p>
            <a:pPr defTabSz="457200">
              <a:lnSpc>
                <a:spcPct val="100000"/>
              </a:lnSpc>
            </a:pPr>
            <a:r>
              <a:rPr b="0" lang="en-US" sz="850" strike="noStrike" u="none">
                <a:solidFill>
                  <a:srgbClr val="e8e2d6"/>
                </a:solidFill>
                <a:effectLst/>
                <a:uFillTx/>
                <a:latin typeface="Aptos"/>
              </a:rPr>
              <a:t>Prepared for teaching and small group use - hymninfo.com</a:t>
            </a:r>
            <a:endParaRPr b="0" lang="en-US" sz="8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64" name="Picture 1" descr="chapel_dark.jpg"/>
          <p:cNvPicPr/>
          <p:nvPr/>
        </p:nvPicPr>
        <p:blipFill>
          <a:blip r:embed="rId1"/>
          <a:stretch/>
        </p:blipFill>
        <p:spPr>
          <a:xfrm>
            <a:off x="0" y="0"/>
            <a:ext cx="12191760" cy="6857640"/>
          </a:xfrm>
          <a:prstGeom prst="rect">
            <a:avLst/>
          </a:prstGeom>
          <a:noFill/>
          <a:ln w="0">
            <a:noFill/>
          </a:ln>
        </p:spPr>
      </p:pic>
      <p:sp>
        <p:nvSpPr>
          <p:cNvPr id="265" name="Rectangle 2"/>
          <p:cNvSpPr/>
          <p:nvPr/>
        </p:nvSpPr>
        <p:spPr>
          <a:xfrm>
            <a:off x="0" y="0"/>
            <a:ext cx="12191400" cy="6857640"/>
          </a:xfrm>
          <a:prstGeom prst="rect">
            <a:avLst/>
          </a:prstGeom>
          <a:solidFill>
            <a:srgbClr val="0d1824"/>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66" name="TextBox 3"/>
          <p:cNvSpPr/>
          <p:nvPr/>
        </p:nvSpPr>
        <p:spPr>
          <a:xfrm>
            <a:off x="777240" y="804600"/>
            <a:ext cx="4571640" cy="548280"/>
          </a:xfrm>
          <a:prstGeom prst="rect">
            <a:avLst/>
          </a:prstGeom>
          <a:noFill/>
          <a:ln w="0">
            <a:noFill/>
          </a:ln>
        </p:spPr>
        <p:style>
          <a:lnRef idx="0"/>
          <a:fillRef idx="0"/>
          <a:effectRef idx="0"/>
          <a:fontRef idx="minor"/>
        </p:style>
        <p:txBody>
          <a:bodyPr lIns="90000" rIns="90000" tIns="45000" bIns="45000" anchor="t">
            <a:normAutofit fontScale="92500" lnSpcReduction="19999"/>
          </a:bodyPr>
          <a:p>
            <a:pPr defTabSz="457200">
              <a:lnSpc>
                <a:spcPct val="100000"/>
              </a:lnSpc>
            </a:pPr>
            <a:r>
              <a:rPr b="1" lang="en-US" sz="4000" strike="noStrike" u="none">
                <a:solidFill>
                  <a:srgbClr val="f8f1e2"/>
                </a:solidFill>
                <a:effectLst/>
                <a:uFillTx/>
                <a:latin typeface="Georgia"/>
              </a:rPr>
              <a:t>Prayer</a:t>
            </a:r>
            <a:endParaRPr b="0" lang="en-US" sz="4000" strike="noStrike" u="none">
              <a:solidFill>
                <a:srgbClr val="000000"/>
              </a:solidFill>
              <a:effectLst/>
              <a:uFillTx/>
              <a:latin typeface="Arial"/>
            </a:endParaRPr>
          </a:p>
        </p:txBody>
      </p:sp>
      <p:sp>
        <p:nvSpPr>
          <p:cNvPr id="267" name="TextBox 4"/>
          <p:cNvSpPr/>
          <p:nvPr/>
        </p:nvSpPr>
        <p:spPr>
          <a:xfrm>
            <a:off x="868680" y="1691640"/>
            <a:ext cx="6400440" cy="2331360"/>
          </a:xfrm>
          <a:prstGeom prst="rect">
            <a:avLst/>
          </a:prstGeom>
          <a:noFill/>
          <a:ln w="0">
            <a:noFill/>
          </a:ln>
        </p:spPr>
        <p:style>
          <a:lnRef idx="0"/>
          <a:fillRef idx="0"/>
          <a:effectRef idx="0"/>
          <a:fontRef idx="minor"/>
        </p:style>
        <p:txBody>
          <a:bodyPr lIns="90000" rIns="90000" tIns="45000" bIns="45000" anchor="t">
            <a:normAutofit lnSpcReduction="9999"/>
          </a:bodyPr>
          <a:p>
            <a:pPr defTabSz="457200">
              <a:lnSpc>
                <a:spcPct val="100000"/>
              </a:lnSpc>
            </a:pPr>
            <a:r>
              <a:rPr b="0" lang="en-US" sz="2300" strike="noStrike" u="none">
                <a:solidFill>
                  <a:srgbClr val="f8f1e2"/>
                </a:solidFill>
                <a:effectLst/>
                <a:uFillTx/>
                <a:latin typeface="Aptos"/>
              </a:rPr>
              <a:t>Lord God, our refuge and strength, teach us to dwell in your care. When fear rises, steady us. When grief is heavy, carry us. When faith is weak, surround us with your Word, your people, and your mercy. Help us comfort others with the comfort we have received in you. Amen.</a:t>
            </a:r>
            <a:endParaRPr b="0" lang="en-US" sz="2300" strike="noStrike" u="none">
              <a:solidFill>
                <a:srgbClr val="000000"/>
              </a:solidFill>
              <a:effectLst/>
              <a:uFillTx/>
              <a:latin typeface="Arial"/>
            </a:endParaRPr>
          </a:p>
        </p:txBody>
      </p:sp>
      <p:sp>
        <p:nvSpPr>
          <p:cNvPr id="268" name="Rectangle 5"/>
          <p:cNvSpPr/>
          <p:nvPr/>
        </p:nvSpPr>
        <p:spPr>
          <a:xfrm>
            <a:off x="868680" y="4389120"/>
            <a:ext cx="10606680" cy="822600"/>
          </a:xfrm>
          <a:prstGeom prst="rect">
            <a:avLst/>
          </a:prstGeom>
          <a:solidFill>
            <a:srgbClr val="f8f1e2"/>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269" name="TextBox 6"/>
          <p:cNvSpPr/>
          <p:nvPr/>
        </p:nvSpPr>
        <p:spPr>
          <a:xfrm>
            <a:off x="1078920" y="4608720"/>
            <a:ext cx="10103760" cy="383760"/>
          </a:xfrm>
          <a:prstGeom prst="rect">
            <a:avLst/>
          </a:prstGeom>
          <a:noFill/>
          <a:ln w="0">
            <a:noFill/>
          </a:ln>
        </p:spPr>
        <p:style>
          <a:lnRef idx="0"/>
          <a:fillRef idx="0"/>
          <a:effectRef idx="0"/>
          <a:fontRef idx="minor"/>
        </p:style>
        <p:txBody>
          <a:bodyPr lIns="90000" rIns="90000" tIns="45000" bIns="45000" anchor="t">
            <a:normAutofit lnSpcReduction="9999"/>
          </a:bodyPr>
          <a:p>
            <a:pPr defTabSz="457200">
              <a:lnSpc>
                <a:spcPct val="100000"/>
              </a:lnSpc>
            </a:pPr>
            <a:r>
              <a:rPr b="0" lang="en-US" sz="1050" strike="noStrike" u="none">
                <a:solidFill>
                  <a:srgbClr val="182637"/>
                </a:solidFill>
                <a:effectLst/>
                <a:uFillTx/>
                <a:latin typeface="Aptos"/>
              </a:rPr>
              <a:t>© HymnInfo.com. Free for personal, church, classroom, and small-group teaching use. Please do not sell, repost, or redistribute as downloadable files without permission.</a:t>
            </a:r>
            <a:endParaRPr b="0" lang="en-US" sz="1050" strike="noStrike" u="none">
              <a:solidFill>
                <a:srgbClr val="000000"/>
              </a:solidFill>
              <a:effectLst/>
              <a:uFillTx/>
              <a:latin typeface="Arial"/>
            </a:endParaRPr>
          </a:p>
        </p:txBody>
      </p:sp>
      <p:sp>
        <p:nvSpPr>
          <p:cNvPr id="270" name="TextBox 7"/>
          <p:cNvSpPr/>
          <p:nvPr/>
        </p:nvSpPr>
        <p:spPr>
          <a:xfrm>
            <a:off x="502920" y="6565320"/>
            <a:ext cx="7772040" cy="164160"/>
          </a:xfrm>
          <a:prstGeom prst="rect">
            <a:avLst/>
          </a:prstGeom>
          <a:noFill/>
          <a:ln w="0">
            <a:noFill/>
          </a:ln>
        </p:spPr>
        <p:style>
          <a:lnRef idx="0"/>
          <a:fillRef idx="0"/>
          <a:effectRef idx="0"/>
          <a:fontRef idx="minor"/>
        </p:style>
        <p:txBody>
          <a:bodyPr lIns="90000" rIns="90000" tIns="45000" bIns="45000" anchor="t">
            <a:normAutofit fontScale="70000" lnSpcReduction="19999"/>
          </a:bodyPr>
          <a:p>
            <a:pPr defTabSz="457200">
              <a:lnSpc>
                <a:spcPct val="100000"/>
              </a:lnSpc>
            </a:pPr>
            <a:r>
              <a:rPr b="0" lang="en-US" sz="850" strike="noStrike" u="none">
                <a:solidFill>
                  <a:srgbClr val="e8e2d6"/>
                </a:solidFill>
                <a:effectLst/>
                <a:uFillTx/>
                <a:latin typeface="Aptos"/>
              </a:rPr>
              <a:t>Prepared for teaching and small group use - hymninfo.com</a:t>
            </a:r>
            <a:endParaRPr b="0" lang="en-US" sz="8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7" name="Picture 1" descr="chapel_dark.jpg"/>
          <p:cNvPicPr/>
          <p:nvPr/>
        </p:nvPicPr>
        <p:blipFill>
          <a:blip r:embed="rId1"/>
          <a:stretch/>
        </p:blipFill>
        <p:spPr>
          <a:xfrm>
            <a:off x="0" y="0"/>
            <a:ext cx="12191760" cy="6857640"/>
          </a:xfrm>
          <a:prstGeom prst="rect">
            <a:avLst/>
          </a:prstGeom>
          <a:noFill/>
          <a:ln w="0">
            <a:noFill/>
          </a:ln>
        </p:spPr>
      </p:pic>
      <p:sp>
        <p:nvSpPr>
          <p:cNvPr id="68" name="Rectangle 2"/>
          <p:cNvSpPr/>
          <p:nvPr/>
        </p:nvSpPr>
        <p:spPr>
          <a:xfrm>
            <a:off x="0" y="0"/>
            <a:ext cx="12191400" cy="6857640"/>
          </a:xfrm>
          <a:prstGeom prst="rect">
            <a:avLst/>
          </a:prstGeom>
          <a:solidFill>
            <a:srgbClr val="0d1824"/>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69" name="TextBox 3"/>
          <p:cNvSpPr/>
          <p:nvPr/>
        </p:nvSpPr>
        <p:spPr>
          <a:xfrm>
            <a:off x="658440" y="411480"/>
            <a:ext cx="10881000" cy="658080"/>
          </a:xfrm>
          <a:prstGeom prst="rect">
            <a:avLst/>
          </a:prstGeom>
          <a:noFill/>
          <a:ln w="0">
            <a:noFill/>
          </a:ln>
        </p:spPr>
        <p:style>
          <a:lnRef idx="0"/>
          <a:fillRef idx="0"/>
          <a:effectRef idx="0"/>
          <a:fontRef idx="minor"/>
        </p:style>
        <p:txBody>
          <a:bodyPr lIns="90000" rIns="90000" tIns="45000" bIns="45000" anchor="t">
            <a:normAutofit/>
          </a:bodyPr>
          <a:p>
            <a:pPr defTabSz="457200">
              <a:lnSpc>
                <a:spcPct val="100000"/>
              </a:lnSpc>
            </a:pPr>
            <a:r>
              <a:rPr b="1" lang="en-US" sz="3400" strike="noStrike" u="none">
                <a:solidFill>
                  <a:srgbClr val="f8f1e2"/>
                </a:solidFill>
                <a:effectLst/>
                <a:uFillTx/>
                <a:latin typeface="Georgia"/>
              </a:rPr>
              <a:t>Teaching Aim</a:t>
            </a:r>
            <a:endParaRPr b="0" lang="en-US" sz="3400" strike="noStrike" u="none">
              <a:solidFill>
                <a:srgbClr val="000000"/>
              </a:solidFill>
              <a:effectLst/>
              <a:uFillTx/>
              <a:latin typeface="Arial"/>
            </a:endParaRPr>
          </a:p>
        </p:txBody>
      </p:sp>
      <p:sp>
        <p:nvSpPr>
          <p:cNvPr id="70" name="Rectangle 4"/>
          <p:cNvSpPr/>
          <p:nvPr/>
        </p:nvSpPr>
        <p:spPr>
          <a:xfrm>
            <a:off x="658440" y="1143000"/>
            <a:ext cx="1142640" cy="31680"/>
          </a:xfrm>
          <a:prstGeom prst="rect">
            <a:avLst/>
          </a:prstGeom>
          <a:solidFill>
            <a:srgbClr val="d7a548"/>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2960" bIns="-1296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71" name="Oval 5"/>
          <p:cNvSpPr/>
          <p:nvPr/>
        </p:nvSpPr>
        <p:spPr>
          <a:xfrm>
            <a:off x="868680" y="1828800"/>
            <a:ext cx="712800" cy="712800"/>
          </a:xfrm>
          <a:prstGeom prst="ellipse">
            <a:avLst/>
          </a:prstGeom>
          <a:solidFill>
            <a:srgbClr val="d7a548"/>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72" name="TextBox 6"/>
          <p:cNvSpPr/>
          <p:nvPr/>
        </p:nvSpPr>
        <p:spPr>
          <a:xfrm>
            <a:off x="868680" y="1938600"/>
            <a:ext cx="712800" cy="347040"/>
          </a:xfrm>
          <a:prstGeom prst="rect">
            <a:avLst/>
          </a:prstGeom>
          <a:noFill/>
          <a:ln w="0">
            <a:noFill/>
          </a:ln>
        </p:spPr>
        <p:style>
          <a:lnRef idx="0"/>
          <a:fillRef idx="0"/>
          <a:effectRef idx="0"/>
          <a:fontRef idx="minor"/>
        </p:style>
        <p:txBody>
          <a:bodyPr lIns="90000" rIns="90000" tIns="45000" bIns="45000" anchor="t">
            <a:normAutofit lnSpcReduction="9999"/>
          </a:bodyPr>
          <a:p>
            <a:pPr algn="ctr" defTabSz="457200">
              <a:lnSpc>
                <a:spcPct val="100000"/>
              </a:lnSpc>
            </a:pPr>
            <a:r>
              <a:rPr b="1" lang="en-US" sz="1800" strike="noStrike" u="none">
                <a:solidFill>
                  <a:srgbClr val="182637"/>
                </a:solidFill>
                <a:effectLst/>
                <a:uFillTx/>
                <a:latin typeface="Aptos"/>
              </a:rPr>
              <a:t>1</a:t>
            </a:r>
            <a:endParaRPr b="0" lang="en-US" sz="1800" strike="noStrike" u="none">
              <a:solidFill>
                <a:srgbClr val="000000"/>
              </a:solidFill>
              <a:effectLst/>
              <a:uFillTx/>
              <a:latin typeface="Arial"/>
            </a:endParaRPr>
          </a:p>
        </p:txBody>
      </p:sp>
      <p:sp>
        <p:nvSpPr>
          <p:cNvPr id="73" name="TextBox 7"/>
          <p:cNvSpPr/>
          <p:nvPr/>
        </p:nvSpPr>
        <p:spPr>
          <a:xfrm>
            <a:off x="1737360" y="1828800"/>
            <a:ext cx="2514240" cy="255600"/>
          </a:xfrm>
          <a:prstGeom prst="rect">
            <a:avLst/>
          </a:prstGeom>
          <a:noFill/>
          <a:ln w="0">
            <a:noFill/>
          </a:ln>
        </p:spPr>
        <p:style>
          <a:lnRef idx="0"/>
          <a:fillRef idx="0"/>
          <a:effectRef idx="0"/>
          <a:fontRef idx="minor"/>
        </p:style>
        <p:txBody>
          <a:bodyPr lIns="90000" rIns="90000" tIns="45000" bIns="45000" anchor="t">
            <a:normAutofit fontScale="77500" lnSpcReduction="19999"/>
          </a:bodyPr>
          <a:p>
            <a:pPr defTabSz="457200">
              <a:lnSpc>
                <a:spcPct val="100000"/>
              </a:lnSpc>
            </a:pPr>
            <a:r>
              <a:rPr b="1" lang="en-US" sz="1700" strike="noStrike" u="none">
                <a:solidFill>
                  <a:srgbClr val="f8f1e2"/>
                </a:solidFill>
                <a:effectLst/>
                <a:uFillTx/>
                <a:latin typeface="Aptos"/>
              </a:rPr>
              <a:t>Understand</a:t>
            </a:r>
            <a:endParaRPr b="0" lang="en-US" sz="1700" strike="noStrike" u="none">
              <a:solidFill>
                <a:srgbClr val="000000"/>
              </a:solidFill>
              <a:effectLst/>
              <a:uFillTx/>
              <a:latin typeface="Arial"/>
            </a:endParaRPr>
          </a:p>
        </p:txBody>
      </p:sp>
      <p:sp>
        <p:nvSpPr>
          <p:cNvPr id="74" name="TextBox 8"/>
          <p:cNvSpPr/>
          <p:nvPr/>
        </p:nvSpPr>
        <p:spPr>
          <a:xfrm>
            <a:off x="1737360" y="2139840"/>
            <a:ext cx="2514240" cy="694440"/>
          </a:xfrm>
          <a:prstGeom prst="rect">
            <a:avLst/>
          </a:prstGeom>
          <a:noFill/>
          <a:ln w="0">
            <a:noFill/>
          </a:ln>
        </p:spPr>
        <p:style>
          <a:lnRef idx="0"/>
          <a:fillRef idx="0"/>
          <a:effectRef idx="0"/>
          <a:fontRef idx="minor"/>
        </p:style>
        <p:txBody>
          <a:bodyPr lIns="90000" rIns="90000" tIns="45000" bIns="45000" anchor="t">
            <a:normAutofit lnSpcReduction="9999"/>
          </a:bodyPr>
          <a:p>
            <a:pPr defTabSz="457200">
              <a:lnSpc>
                <a:spcPct val="100000"/>
              </a:lnSpc>
            </a:pPr>
            <a:r>
              <a:rPr b="0" lang="en-US" sz="1350" strike="noStrike" u="none">
                <a:solidFill>
                  <a:srgbClr val="e8e2d6"/>
                </a:solidFill>
                <a:effectLst/>
                <a:uFillTx/>
                <a:latin typeface="Aptos"/>
              </a:rPr>
              <a:t>Psalm 91 gives the song its language of shelter, refuge, and divine care.</a:t>
            </a:r>
            <a:endParaRPr b="0" lang="en-US" sz="1350" strike="noStrike" u="none">
              <a:solidFill>
                <a:srgbClr val="000000"/>
              </a:solidFill>
              <a:effectLst/>
              <a:uFillTx/>
              <a:latin typeface="Arial"/>
            </a:endParaRPr>
          </a:p>
        </p:txBody>
      </p:sp>
      <p:sp>
        <p:nvSpPr>
          <p:cNvPr id="75" name="Oval 9"/>
          <p:cNvSpPr/>
          <p:nvPr/>
        </p:nvSpPr>
        <p:spPr>
          <a:xfrm>
            <a:off x="868680" y="3063240"/>
            <a:ext cx="712800" cy="712800"/>
          </a:xfrm>
          <a:prstGeom prst="ellipse">
            <a:avLst/>
          </a:prstGeom>
          <a:solidFill>
            <a:srgbClr val="d7a548"/>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76" name="TextBox 10"/>
          <p:cNvSpPr/>
          <p:nvPr/>
        </p:nvSpPr>
        <p:spPr>
          <a:xfrm>
            <a:off x="868680" y="3173040"/>
            <a:ext cx="712800" cy="347040"/>
          </a:xfrm>
          <a:prstGeom prst="rect">
            <a:avLst/>
          </a:prstGeom>
          <a:noFill/>
          <a:ln w="0">
            <a:noFill/>
          </a:ln>
        </p:spPr>
        <p:style>
          <a:lnRef idx="0"/>
          <a:fillRef idx="0"/>
          <a:effectRef idx="0"/>
          <a:fontRef idx="minor"/>
        </p:style>
        <p:txBody>
          <a:bodyPr lIns="90000" rIns="90000" tIns="45000" bIns="45000" anchor="t">
            <a:normAutofit lnSpcReduction="9999"/>
          </a:bodyPr>
          <a:p>
            <a:pPr algn="ctr" defTabSz="457200">
              <a:lnSpc>
                <a:spcPct val="100000"/>
              </a:lnSpc>
            </a:pPr>
            <a:r>
              <a:rPr b="1" lang="en-US" sz="1800" strike="noStrike" u="none">
                <a:solidFill>
                  <a:srgbClr val="182637"/>
                </a:solidFill>
                <a:effectLst/>
                <a:uFillTx/>
                <a:latin typeface="Aptos"/>
              </a:rPr>
              <a:t>2</a:t>
            </a:r>
            <a:endParaRPr b="0" lang="en-US" sz="1800" strike="noStrike" u="none">
              <a:solidFill>
                <a:srgbClr val="000000"/>
              </a:solidFill>
              <a:effectLst/>
              <a:uFillTx/>
              <a:latin typeface="Arial"/>
            </a:endParaRPr>
          </a:p>
        </p:txBody>
      </p:sp>
      <p:sp>
        <p:nvSpPr>
          <p:cNvPr id="77" name="TextBox 11"/>
          <p:cNvSpPr/>
          <p:nvPr/>
        </p:nvSpPr>
        <p:spPr>
          <a:xfrm>
            <a:off x="1737360" y="3063240"/>
            <a:ext cx="2514240" cy="255600"/>
          </a:xfrm>
          <a:prstGeom prst="rect">
            <a:avLst/>
          </a:prstGeom>
          <a:noFill/>
          <a:ln w="0">
            <a:noFill/>
          </a:ln>
        </p:spPr>
        <p:style>
          <a:lnRef idx="0"/>
          <a:fillRef idx="0"/>
          <a:effectRef idx="0"/>
          <a:fontRef idx="minor"/>
        </p:style>
        <p:txBody>
          <a:bodyPr lIns="90000" rIns="90000" tIns="45000" bIns="45000" anchor="t">
            <a:normAutofit fontScale="77500" lnSpcReduction="19999"/>
          </a:bodyPr>
          <a:p>
            <a:pPr defTabSz="457200">
              <a:lnSpc>
                <a:spcPct val="100000"/>
              </a:lnSpc>
            </a:pPr>
            <a:r>
              <a:rPr b="1" lang="en-US" sz="1700" strike="noStrike" u="none">
                <a:solidFill>
                  <a:srgbClr val="f8f1e2"/>
                </a:solidFill>
                <a:effectLst/>
                <a:uFillTx/>
                <a:latin typeface="Aptos"/>
              </a:rPr>
              <a:t>Feel</a:t>
            </a:r>
            <a:endParaRPr b="0" lang="en-US" sz="1700" strike="noStrike" u="none">
              <a:solidFill>
                <a:srgbClr val="000000"/>
              </a:solidFill>
              <a:effectLst/>
              <a:uFillTx/>
              <a:latin typeface="Arial"/>
            </a:endParaRPr>
          </a:p>
        </p:txBody>
      </p:sp>
      <p:sp>
        <p:nvSpPr>
          <p:cNvPr id="78" name="TextBox 12"/>
          <p:cNvSpPr/>
          <p:nvPr/>
        </p:nvSpPr>
        <p:spPr>
          <a:xfrm>
            <a:off x="1737360" y="3374280"/>
            <a:ext cx="2514240" cy="694440"/>
          </a:xfrm>
          <a:prstGeom prst="rect">
            <a:avLst/>
          </a:prstGeom>
          <a:noFill/>
          <a:ln w="0">
            <a:noFill/>
          </a:ln>
        </p:spPr>
        <p:style>
          <a:lnRef idx="0"/>
          <a:fillRef idx="0"/>
          <a:effectRef idx="0"/>
          <a:fontRef idx="minor"/>
        </p:style>
        <p:txBody>
          <a:bodyPr lIns="90000" rIns="90000" tIns="45000" bIns="45000" anchor="t">
            <a:normAutofit lnSpcReduction="9999"/>
          </a:bodyPr>
          <a:p>
            <a:pPr defTabSz="457200">
              <a:lnSpc>
                <a:spcPct val="100000"/>
              </a:lnSpc>
            </a:pPr>
            <a:r>
              <a:rPr b="0" lang="en-US" sz="1350" strike="noStrike" u="none">
                <a:solidFill>
                  <a:srgbClr val="e8e2d6"/>
                </a:solidFill>
                <a:effectLst/>
                <a:uFillTx/>
                <a:latin typeface="Aptos"/>
              </a:rPr>
              <a:t>Let anxious and grieving hearts receive the comfort of God’s faithfulness.</a:t>
            </a:r>
            <a:endParaRPr b="0" lang="en-US" sz="1350" strike="noStrike" u="none">
              <a:solidFill>
                <a:srgbClr val="000000"/>
              </a:solidFill>
              <a:effectLst/>
              <a:uFillTx/>
              <a:latin typeface="Arial"/>
            </a:endParaRPr>
          </a:p>
        </p:txBody>
      </p:sp>
      <p:sp>
        <p:nvSpPr>
          <p:cNvPr id="79" name="Oval 13"/>
          <p:cNvSpPr/>
          <p:nvPr/>
        </p:nvSpPr>
        <p:spPr>
          <a:xfrm>
            <a:off x="868680" y="4297680"/>
            <a:ext cx="712800" cy="712800"/>
          </a:xfrm>
          <a:prstGeom prst="ellipse">
            <a:avLst/>
          </a:prstGeom>
          <a:solidFill>
            <a:srgbClr val="d7a548"/>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80" name="TextBox 14"/>
          <p:cNvSpPr/>
          <p:nvPr/>
        </p:nvSpPr>
        <p:spPr>
          <a:xfrm>
            <a:off x="868680" y="4407480"/>
            <a:ext cx="712800" cy="347040"/>
          </a:xfrm>
          <a:prstGeom prst="rect">
            <a:avLst/>
          </a:prstGeom>
          <a:noFill/>
          <a:ln w="0">
            <a:noFill/>
          </a:ln>
        </p:spPr>
        <p:style>
          <a:lnRef idx="0"/>
          <a:fillRef idx="0"/>
          <a:effectRef idx="0"/>
          <a:fontRef idx="minor"/>
        </p:style>
        <p:txBody>
          <a:bodyPr lIns="90000" rIns="90000" tIns="45000" bIns="45000" anchor="t">
            <a:normAutofit lnSpcReduction="9999"/>
          </a:bodyPr>
          <a:p>
            <a:pPr algn="ctr" defTabSz="457200">
              <a:lnSpc>
                <a:spcPct val="100000"/>
              </a:lnSpc>
            </a:pPr>
            <a:r>
              <a:rPr b="1" lang="en-US" sz="1800" strike="noStrike" u="none">
                <a:solidFill>
                  <a:srgbClr val="182637"/>
                </a:solidFill>
                <a:effectLst/>
                <a:uFillTx/>
                <a:latin typeface="Aptos"/>
              </a:rPr>
              <a:t>3</a:t>
            </a:r>
            <a:endParaRPr b="0" lang="en-US" sz="1800" strike="noStrike" u="none">
              <a:solidFill>
                <a:srgbClr val="000000"/>
              </a:solidFill>
              <a:effectLst/>
              <a:uFillTx/>
              <a:latin typeface="Arial"/>
            </a:endParaRPr>
          </a:p>
        </p:txBody>
      </p:sp>
      <p:sp>
        <p:nvSpPr>
          <p:cNvPr id="81" name="TextBox 15"/>
          <p:cNvSpPr/>
          <p:nvPr/>
        </p:nvSpPr>
        <p:spPr>
          <a:xfrm>
            <a:off x="1737360" y="4297680"/>
            <a:ext cx="2514240" cy="255600"/>
          </a:xfrm>
          <a:prstGeom prst="rect">
            <a:avLst/>
          </a:prstGeom>
          <a:noFill/>
          <a:ln w="0">
            <a:noFill/>
          </a:ln>
        </p:spPr>
        <p:style>
          <a:lnRef idx="0"/>
          <a:fillRef idx="0"/>
          <a:effectRef idx="0"/>
          <a:fontRef idx="minor"/>
        </p:style>
        <p:txBody>
          <a:bodyPr lIns="90000" rIns="90000" tIns="45000" bIns="45000" anchor="t">
            <a:normAutofit fontScale="77500" lnSpcReduction="19999"/>
          </a:bodyPr>
          <a:p>
            <a:pPr defTabSz="457200">
              <a:lnSpc>
                <a:spcPct val="100000"/>
              </a:lnSpc>
            </a:pPr>
            <a:r>
              <a:rPr b="1" lang="en-US" sz="1700" strike="noStrike" u="none">
                <a:solidFill>
                  <a:srgbClr val="f8f1e2"/>
                </a:solidFill>
                <a:effectLst/>
                <a:uFillTx/>
                <a:latin typeface="Aptos"/>
              </a:rPr>
              <a:t>Practice</a:t>
            </a:r>
            <a:endParaRPr b="0" lang="en-US" sz="1700" strike="noStrike" u="none">
              <a:solidFill>
                <a:srgbClr val="000000"/>
              </a:solidFill>
              <a:effectLst/>
              <a:uFillTx/>
              <a:latin typeface="Arial"/>
            </a:endParaRPr>
          </a:p>
        </p:txBody>
      </p:sp>
      <p:sp>
        <p:nvSpPr>
          <p:cNvPr id="82" name="TextBox 16"/>
          <p:cNvSpPr/>
          <p:nvPr/>
        </p:nvSpPr>
        <p:spPr>
          <a:xfrm>
            <a:off x="1737360" y="4608720"/>
            <a:ext cx="2514240" cy="694440"/>
          </a:xfrm>
          <a:prstGeom prst="rect">
            <a:avLst/>
          </a:prstGeom>
          <a:noFill/>
          <a:ln w="0">
            <a:noFill/>
          </a:ln>
        </p:spPr>
        <p:style>
          <a:lnRef idx="0"/>
          <a:fillRef idx="0"/>
          <a:effectRef idx="0"/>
          <a:fontRef idx="minor"/>
        </p:style>
        <p:txBody>
          <a:bodyPr lIns="90000" rIns="90000" tIns="45000" bIns="45000" anchor="t">
            <a:normAutofit lnSpcReduction="9999"/>
          </a:bodyPr>
          <a:p>
            <a:pPr defTabSz="457200">
              <a:lnSpc>
                <a:spcPct val="100000"/>
              </a:lnSpc>
            </a:pPr>
            <a:r>
              <a:rPr b="0" lang="en-US" sz="1350" strike="noStrike" u="none">
                <a:solidFill>
                  <a:srgbClr val="e8e2d6"/>
                </a:solidFill>
                <a:effectLst/>
                <a:uFillTx/>
                <a:latin typeface="Aptos"/>
              </a:rPr>
              <a:t>Teach trust as daily refuge in God, not as a denial of pain or danger.</a:t>
            </a:r>
            <a:endParaRPr b="0" lang="en-US" sz="1350" strike="noStrike" u="none">
              <a:solidFill>
                <a:srgbClr val="000000"/>
              </a:solidFill>
              <a:effectLst/>
              <a:uFillTx/>
              <a:latin typeface="Arial"/>
            </a:endParaRPr>
          </a:p>
        </p:txBody>
      </p:sp>
      <p:sp>
        <p:nvSpPr>
          <p:cNvPr id="83" name="Rectangle 17"/>
          <p:cNvSpPr/>
          <p:nvPr/>
        </p:nvSpPr>
        <p:spPr>
          <a:xfrm>
            <a:off x="7863840" y="1280160"/>
            <a:ext cx="3337200" cy="4343040"/>
          </a:xfrm>
          <a:prstGeom prst="rect">
            <a:avLst/>
          </a:prstGeom>
          <a:solidFill>
            <a:srgbClr val="f8f1e2"/>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84" name="TextBox 18"/>
          <p:cNvSpPr/>
          <p:nvPr/>
        </p:nvSpPr>
        <p:spPr>
          <a:xfrm>
            <a:off x="8183880" y="1627560"/>
            <a:ext cx="2742840" cy="456840"/>
          </a:xfrm>
          <a:prstGeom prst="rect">
            <a:avLst/>
          </a:prstGeom>
          <a:noFill/>
          <a:ln w="0">
            <a:noFill/>
          </a:ln>
        </p:spPr>
        <p:style>
          <a:lnRef idx="0"/>
          <a:fillRef idx="0"/>
          <a:effectRef idx="0"/>
          <a:fontRef idx="minor"/>
        </p:style>
        <p:txBody>
          <a:bodyPr lIns="90000" rIns="90000" tIns="45000" bIns="45000" anchor="t">
            <a:normAutofit fontScale="70000" lnSpcReduction="19999"/>
          </a:bodyPr>
          <a:p>
            <a:pPr defTabSz="457200">
              <a:lnSpc>
                <a:spcPct val="100000"/>
              </a:lnSpc>
            </a:pPr>
            <a:r>
              <a:rPr b="1" lang="en-US" sz="2200" strike="noStrike" u="none">
                <a:solidFill>
                  <a:srgbClr val="182637"/>
                </a:solidFill>
                <a:effectLst/>
                <a:uFillTx/>
                <a:latin typeface="Georgia"/>
              </a:rPr>
              <a:t>A pastoral song for frightened hearts</a:t>
            </a:r>
            <a:endParaRPr b="0" lang="en-US" sz="2200" strike="noStrike" u="none">
              <a:solidFill>
                <a:srgbClr val="000000"/>
              </a:solidFill>
              <a:effectLst/>
              <a:uFillTx/>
              <a:latin typeface="Arial"/>
            </a:endParaRPr>
          </a:p>
        </p:txBody>
      </p:sp>
      <p:sp>
        <p:nvSpPr>
          <p:cNvPr id="85" name="TextBox 19"/>
          <p:cNvSpPr/>
          <p:nvPr/>
        </p:nvSpPr>
        <p:spPr>
          <a:xfrm>
            <a:off x="8183880" y="2331720"/>
            <a:ext cx="2697120" cy="2102760"/>
          </a:xfrm>
          <a:prstGeom prst="rect">
            <a:avLst/>
          </a:prstGeom>
          <a:noFill/>
          <a:ln w="0">
            <a:noFill/>
          </a:ln>
        </p:spPr>
        <p:style>
          <a:lnRef idx="0"/>
          <a:fillRef idx="0"/>
          <a:effectRef idx="0"/>
          <a:fontRef idx="minor"/>
        </p:style>
        <p:txBody>
          <a:bodyPr lIns="90000" rIns="90000" tIns="45000" bIns="45000" anchor="t">
            <a:normAutofit/>
          </a:bodyPr>
          <a:p>
            <a:pPr defTabSz="457200">
              <a:lnSpc>
                <a:spcPct val="100000"/>
              </a:lnSpc>
            </a:pPr>
            <a:r>
              <a:rPr b="0" lang="en-US" sz="1700" strike="noStrike" u="none">
                <a:solidFill>
                  <a:srgbClr val="182637"/>
                </a:solidFill>
                <a:effectLst/>
                <a:uFillTx/>
                <a:latin typeface="Aptos"/>
              </a:rPr>
              <a:t>The goal is not merely to know the song’s background, but to lead people toward faithful trust when life feels exposed.</a:t>
            </a:r>
            <a:endParaRPr b="0" lang="en-US" sz="1700" strike="noStrike" u="none">
              <a:solidFill>
                <a:srgbClr val="000000"/>
              </a:solidFill>
              <a:effectLst/>
              <a:uFillTx/>
              <a:latin typeface="Arial"/>
            </a:endParaRPr>
          </a:p>
        </p:txBody>
      </p:sp>
      <p:sp>
        <p:nvSpPr>
          <p:cNvPr id="86" name="TextBox 20"/>
          <p:cNvSpPr/>
          <p:nvPr/>
        </p:nvSpPr>
        <p:spPr>
          <a:xfrm>
            <a:off x="502920" y="6565320"/>
            <a:ext cx="7772040" cy="164160"/>
          </a:xfrm>
          <a:prstGeom prst="rect">
            <a:avLst/>
          </a:prstGeom>
          <a:noFill/>
          <a:ln w="0">
            <a:noFill/>
          </a:ln>
        </p:spPr>
        <p:style>
          <a:lnRef idx="0"/>
          <a:fillRef idx="0"/>
          <a:effectRef idx="0"/>
          <a:fontRef idx="minor"/>
        </p:style>
        <p:txBody>
          <a:bodyPr lIns="90000" rIns="90000" tIns="45000" bIns="45000" anchor="t">
            <a:normAutofit fontScale="70000" lnSpcReduction="19999"/>
          </a:bodyPr>
          <a:p>
            <a:pPr defTabSz="457200">
              <a:lnSpc>
                <a:spcPct val="100000"/>
              </a:lnSpc>
            </a:pPr>
            <a:r>
              <a:rPr b="0" lang="en-US" sz="850" strike="noStrike" u="none">
                <a:solidFill>
                  <a:srgbClr val="e8e2d6"/>
                </a:solidFill>
                <a:effectLst/>
                <a:uFillTx/>
                <a:latin typeface="Aptos"/>
              </a:rPr>
              <a:t>Prepared for teaching and small group use - hymninfo.com</a:t>
            </a:r>
            <a:endParaRPr b="0" lang="en-US" sz="8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7" name="Picture 1" descr="hands_dark.jpg"/>
          <p:cNvPicPr/>
          <p:nvPr/>
        </p:nvPicPr>
        <p:blipFill>
          <a:blip r:embed="rId1"/>
          <a:stretch/>
        </p:blipFill>
        <p:spPr>
          <a:xfrm>
            <a:off x="0" y="0"/>
            <a:ext cx="12191760" cy="6857640"/>
          </a:xfrm>
          <a:prstGeom prst="rect">
            <a:avLst/>
          </a:prstGeom>
          <a:noFill/>
          <a:ln w="0">
            <a:noFill/>
          </a:ln>
        </p:spPr>
      </p:pic>
      <p:sp>
        <p:nvSpPr>
          <p:cNvPr id="88" name="TextBox 2"/>
          <p:cNvSpPr/>
          <p:nvPr/>
        </p:nvSpPr>
        <p:spPr>
          <a:xfrm>
            <a:off x="658440" y="411480"/>
            <a:ext cx="10881000" cy="658080"/>
          </a:xfrm>
          <a:prstGeom prst="rect">
            <a:avLst/>
          </a:prstGeom>
          <a:noFill/>
          <a:ln w="0">
            <a:noFill/>
          </a:ln>
        </p:spPr>
        <p:style>
          <a:lnRef idx="0"/>
          <a:fillRef idx="0"/>
          <a:effectRef idx="0"/>
          <a:fontRef idx="minor"/>
        </p:style>
        <p:txBody>
          <a:bodyPr lIns="90000" rIns="90000" tIns="45000" bIns="45000" anchor="t">
            <a:normAutofit/>
          </a:bodyPr>
          <a:p>
            <a:pPr defTabSz="457200">
              <a:lnSpc>
                <a:spcPct val="100000"/>
              </a:lnSpc>
            </a:pPr>
            <a:r>
              <a:rPr b="1" lang="en-US" sz="3400" strike="noStrike" u="none">
                <a:solidFill>
                  <a:srgbClr val="f8f1e2"/>
                </a:solidFill>
                <a:effectLst/>
                <a:uFillTx/>
                <a:latin typeface="Georgia"/>
              </a:rPr>
              <a:t>Hymn Identity</a:t>
            </a:r>
            <a:endParaRPr b="0" lang="en-US" sz="3400" strike="noStrike" u="none">
              <a:solidFill>
                <a:srgbClr val="000000"/>
              </a:solidFill>
              <a:effectLst/>
              <a:uFillTx/>
              <a:latin typeface="Arial"/>
            </a:endParaRPr>
          </a:p>
        </p:txBody>
      </p:sp>
      <p:sp>
        <p:nvSpPr>
          <p:cNvPr id="89" name="Rectangle 3"/>
          <p:cNvSpPr/>
          <p:nvPr/>
        </p:nvSpPr>
        <p:spPr>
          <a:xfrm>
            <a:off x="658440" y="1143000"/>
            <a:ext cx="1142640" cy="31680"/>
          </a:xfrm>
          <a:prstGeom prst="rect">
            <a:avLst/>
          </a:prstGeom>
          <a:solidFill>
            <a:srgbClr val="d7a548"/>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2960" bIns="-1296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90" name="TextBox 4"/>
          <p:cNvSpPr/>
          <p:nvPr/>
        </p:nvSpPr>
        <p:spPr>
          <a:xfrm>
            <a:off x="658440" y="1261800"/>
            <a:ext cx="10515240" cy="328680"/>
          </a:xfrm>
          <a:prstGeom prst="rect">
            <a:avLst/>
          </a:prstGeom>
          <a:noFill/>
          <a:ln w="0">
            <a:noFill/>
          </a:ln>
        </p:spPr>
        <p:style>
          <a:lnRef idx="0"/>
          <a:fillRef idx="0"/>
          <a:effectRef idx="0"/>
          <a:fontRef idx="minor"/>
        </p:style>
        <p:txBody>
          <a:bodyPr lIns="90000" rIns="90000" tIns="45000" bIns="45000" anchor="t">
            <a:normAutofit/>
          </a:bodyPr>
          <a:p>
            <a:pPr defTabSz="457200">
              <a:lnSpc>
                <a:spcPct val="100000"/>
              </a:lnSpc>
            </a:pPr>
            <a:r>
              <a:rPr b="0" lang="en-US" sz="1500" strike="noStrike" u="none">
                <a:solidFill>
                  <a:srgbClr val="c0d3de"/>
                </a:solidFill>
                <a:effectLst/>
                <a:uFillTx/>
                <a:latin typeface="Aptos"/>
              </a:rPr>
              <a:t>A contemporary psalm setting shaped for prayer, comfort, and congregational response</a:t>
            </a:r>
            <a:endParaRPr b="0" lang="en-US" sz="1500" strike="noStrike" u="none">
              <a:solidFill>
                <a:srgbClr val="000000"/>
              </a:solidFill>
              <a:effectLst/>
              <a:uFillTx/>
              <a:latin typeface="Arial"/>
            </a:endParaRPr>
          </a:p>
        </p:txBody>
      </p:sp>
      <p:sp>
        <p:nvSpPr>
          <p:cNvPr id="91" name="Rectangle 5"/>
          <p:cNvSpPr/>
          <p:nvPr/>
        </p:nvSpPr>
        <p:spPr>
          <a:xfrm>
            <a:off x="777240" y="1755720"/>
            <a:ext cx="10652400" cy="3584160"/>
          </a:xfrm>
          <a:prstGeom prst="rect">
            <a:avLst/>
          </a:prstGeom>
          <a:solidFill>
            <a:srgbClr val="f8f1e2"/>
          </a:solidFill>
          <a:ln w="12700">
            <a:solidFill>
              <a:srgbClr val="d7a548"/>
            </a:solidFill>
            <a:round/>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92" name="TextBox 6"/>
          <p:cNvSpPr/>
          <p:nvPr/>
        </p:nvSpPr>
        <p:spPr>
          <a:xfrm>
            <a:off x="1051560" y="1974960"/>
            <a:ext cx="1828440" cy="228240"/>
          </a:xfrm>
          <a:prstGeom prst="rect">
            <a:avLst/>
          </a:prstGeom>
          <a:noFill/>
          <a:ln w="0">
            <a:noFill/>
          </a:ln>
        </p:spPr>
        <p:style>
          <a:lnRef idx="0"/>
          <a:fillRef idx="0"/>
          <a:effectRef idx="0"/>
          <a:fontRef idx="minor"/>
        </p:style>
        <p:txBody>
          <a:bodyPr lIns="90000" rIns="90000" tIns="45000" bIns="45000" anchor="t">
            <a:normAutofit fontScale="92500" lnSpcReduction="19999"/>
          </a:bodyPr>
          <a:p>
            <a:pPr defTabSz="457200">
              <a:lnSpc>
                <a:spcPct val="100000"/>
              </a:lnSpc>
            </a:pPr>
            <a:r>
              <a:rPr b="1" lang="en-US" sz="1250" strike="noStrike" u="none">
                <a:solidFill>
                  <a:srgbClr val="224034"/>
                </a:solidFill>
                <a:effectLst/>
                <a:uFillTx/>
                <a:latin typeface="Aptos"/>
              </a:rPr>
              <a:t>Title</a:t>
            </a:r>
            <a:endParaRPr b="0" lang="en-US" sz="1250" strike="noStrike" u="none">
              <a:solidFill>
                <a:srgbClr val="000000"/>
              </a:solidFill>
              <a:effectLst/>
              <a:uFillTx/>
              <a:latin typeface="Arial"/>
            </a:endParaRPr>
          </a:p>
        </p:txBody>
      </p:sp>
      <p:sp>
        <p:nvSpPr>
          <p:cNvPr id="93" name="TextBox 7"/>
          <p:cNvSpPr/>
          <p:nvPr/>
        </p:nvSpPr>
        <p:spPr>
          <a:xfrm>
            <a:off x="2743200" y="1974960"/>
            <a:ext cx="8137800" cy="228240"/>
          </a:xfrm>
          <a:prstGeom prst="rect">
            <a:avLst/>
          </a:prstGeom>
          <a:noFill/>
          <a:ln w="0">
            <a:noFill/>
          </a:ln>
        </p:spPr>
        <p:style>
          <a:lnRef idx="0"/>
          <a:fillRef idx="0"/>
          <a:effectRef idx="0"/>
          <a:fontRef idx="minor"/>
        </p:style>
        <p:txBody>
          <a:bodyPr lIns="90000" rIns="90000" tIns="45000" bIns="45000" anchor="t">
            <a:normAutofit fontScale="85000" lnSpcReduction="19999"/>
          </a:bodyPr>
          <a:p>
            <a:pPr defTabSz="457200">
              <a:lnSpc>
                <a:spcPct val="100000"/>
              </a:lnSpc>
            </a:pPr>
            <a:r>
              <a:rPr b="0" lang="en-US" sz="1320" strike="noStrike" u="none">
                <a:solidFill>
                  <a:srgbClr val="182637"/>
                </a:solidFill>
                <a:effectLst/>
                <a:uFillTx/>
                <a:latin typeface="Aptos"/>
              </a:rPr>
              <a:t>On Eagle’s Wings</a:t>
            </a:r>
            <a:endParaRPr b="0" lang="en-US" sz="1320" strike="noStrike" u="none">
              <a:solidFill>
                <a:srgbClr val="000000"/>
              </a:solidFill>
              <a:effectLst/>
              <a:uFillTx/>
              <a:latin typeface="Arial"/>
            </a:endParaRPr>
          </a:p>
        </p:txBody>
      </p:sp>
      <p:sp>
        <p:nvSpPr>
          <p:cNvPr id="94" name="TextBox 8"/>
          <p:cNvSpPr/>
          <p:nvPr/>
        </p:nvSpPr>
        <p:spPr>
          <a:xfrm>
            <a:off x="1051560" y="2414160"/>
            <a:ext cx="1828440" cy="228240"/>
          </a:xfrm>
          <a:prstGeom prst="rect">
            <a:avLst/>
          </a:prstGeom>
          <a:noFill/>
          <a:ln w="0">
            <a:noFill/>
          </a:ln>
        </p:spPr>
        <p:style>
          <a:lnRef idx="0"/>
          <a:fillRef idx="0"/>
          <a:effectRef idx="0"/>
          <a:fontRef idx="minor"/>
        </p:style>
        <p:txBody>
          <a:bodyPr lIns="90000" rIns="90000" tIns="45000" bIns="45000" anchor="t">
            <a:normAutofit fontScale="92500" lnSpcReduction="19999"/>
          </a:bodyPr>
          <a:p>
            <a:pPr defTabSz="457200">
              <a:lnSpc>
                <a:spcPct val="100000"/>
              </a:lnSpc>
            </a:pPr>
            <a:r>
              <a:rPr b="1" lang="en-US" sz="1250" strike="noStrike" u="none">
                <a:solidFill>
                  <a:srgbClr val="224034"/>
                </a:solidFill>
                <a:effectLst/>
                <a:uFillTx/>
                <a:latin typeface="Aptos"/>
              </a:rPr>
              <a:t>First line</a:t>
            </a:r>
            <a:endParaRPr b="0" lang="en-US" sz="1250" strike="noStrike" u="none">
              <a:solidFill>
                <a:srgbClr val="000000"/>
              </a:solidFill>
              <a:effectLst/>
              <a:uFillTx/>
              <a:latin typeface="Arial"/>
            </a:endParaRPr>
          </a:p>
        </p:txBody>
      </p:sp>
      <p:sp>
        <p:nvSpPr>
          <p:cNvPr id="95" name="TextBox 9"/>
          <p:cNvSpPr/>
          <p:nvPr/>
        </p:nvSpPr>
        <p:spPr>
          <a:xfrm>
            <a:off x="2743200" y="2414160"/>
            <a:ext cx="8137800" cy="228240"/>
          </a:xfrm>
          <a:prstGeom prst="rect">
            <a:avLst/>
          </a:prstGeom>
          <a:noFill/>
          <a:ln w="0">
            <a:noFill/>
          </a:ln>
        </p:spPr>
        <p:style>
          <a:lnRef idx="0"/>
          <a:fillRef idx="0"/>
          <a:effectRef idx="0"/>
          <a:fontRef idx="minor"/>
        </p:style>
        <p:txBody>
          <a:bodyPr lIns="90000" rIns="90000" tIns="45000" bIns="45000" anchor="t">
            <a:normAutofit fontScale="85000" lnSpcReduction="19999"/>
          </a:bodyPr>
          <a:p>
            <a:pPr defTabSz="457200">
              <a:lnSpc>
                <a:spcPct val="100000"/>
              </a:lnSpc>
            </a:pPr>
            <a:r>
              <a:rPr b="0" lang="en-US" sz="1320" strike="noStrike" u="none">
                <a:solidFill>
                  <a:srgbClr val="182637"/>
                </a:solidFill>
                <a:effectLst/>
                <a:uFillTx/>
                <a:latin typeface="Aptos"/>
              </a:rPr>
              <a:t>You who dwell in the shelter of the Lord</a:t>
            </a:r>
            <a:endParaRPr b="0" lang="en-US" sz="1320" strike="noStrike" u="none">
              <a:solidFill>
                <a:srgbClr val="000000"/>
              </a:solidFill>
              <a:effectLst/>
              <a:uFillTx/>
              <a:latin typeface="Arial"/>
            </a:endParaRPr>
          </a:p>
        </p:txBody>
      </p:sp>
      <p:sp>
        <p:nvSpPr>
          <p:cNvPr id="96" name="TextBox 10"/>
          <p:cNvSpPr/>
          <p:nvPr/>
        </p:nvSpPr>
        <p:spPr>
          <a:xfrm>
            <a:off x="1051560" y="2853000"/>
            <a:ext cx="1828440" cy="228240"/>
          </a:xfrm>
          <a:prstGeom prst="rect">
            <a:avLst/>
          </a:prstGeom>
          <a:noFill/>
          <a:ln w="0">
            <a:noFill/>
          </a:ln>
        </p:spPr>
        <p:style>
          <a:lnRef idx="0"/>
          <a:fillRef idx="0"/>
          <a:effectRef idx="0"/>
          <a:fontRef idx="minor"/>
        </p:style>
        <p:txBody>
          <a:bodyPr lIns="90000" rIns="90000" tIns="45000" bIns="45000" anchor="t">
            <a:normAutofit fontScale="92500" lnSpcReduction="19999"/>
          </a:bodyPr>
          <a:p>
            <a:pPr defTabSz="457200">
              <a:lnSpc>
                <a:spcPct val="100000"/>
              </a:lnSpc>
            </a:pPr>
            <a:r>
              <a:rPr b="1" lang="en-US" sz="1250" strike="noStrike" u="none">
                <a:solidFill>
                  <a:srgbClr val="224034"/>
                </a:solidFill>
                <a:effectLst/>
                <a:uFillTx/>
                <a:latin typeface="Aptos"/>
              </a:rPr>
              <a:t>Author / composer</a:t>
            </a:r>
            <a:endParaRPr b="0" lang="en-US" sz="1250" strike="noStrike" u="none">
              <a:solidFill>
                <a:srgbClr val="000000"/>
              </a:solidFill>
              <a:effectLst/>
              <a:uFillTx/>
              <a:latin typeface="Arial"/>
            </a:endParaRPr>
          </a:p>
        </p:txBody>
      </p:sp>
      <p:sp>
        <p:nvSpPr>
          <p:cNvPr id="97" name="TextBox 11"/>
          <p:cNvSpPr/>
          <p:nvPr/>
        </p:nvSpPr>
        <p:spPr>
          <a:xfrm>
            <a:off x="2743200" y="2853000"/>
            <a:ext cx="8137800" cy="228240"/>
          </a:xfrm>
          <a:prstGeom prst="rect">
            <a:avLst/>
          </a:prstGeom>
          <a:noFill/>
          <a:ln w="0">
            <a:noFill/>
          </a:ln>
        </p:spPr>
        <p:style>
          <a:lnRef idx="0"/>
          <a:fillRef idx="0"/>
          <a:effectRef idx="0"/>
          <a:fontRef idx="minor"/>
        </p:style>
        <p:txBody>
          <a:bodyPr lIns="90000" rIns="90000" tIns="45000" bIns="45000" anchor="t">
            <a:normAutofit fontScale="85000" lnSpcReduction="19999"/>
          </a:bodyPr>
          <a:p>
            <a:pPr defTabSz="457200">
              <a:lnSpc>
                <a:spcPct val="100000"/>
              </a:lnSpc>
            </a:pPr>
            <a:r>
              <a:rPr b="0" lang="en-US" sz="1320" strike="noStrike" u="none">
                <a:solidFill>
                  <a:srgbClr val="182637"/>
                </a:solidFill>
                <a:effectLst/>
                <a:uFillTx/>
                <a:latin typeface="Aptos"/>
              </a:rPr>
              <a:t>Michael Joncas</a:t>
            </a:r>
            <a:endParaRPr b="0" lang="en-US" sz="1320" strike="noStrike" u="none">
              <a:solidFill>
                <a:srgbClr val="000000"/>
              </a:solidFill>
              <a:effectLst/>
              <a:uFillTx/>
              <a:latin typeface="Arial"/>
            </a:endParaRPr>
          </a:p>
        </p:txBody>
      </p:sp>
      <p:sp>
        <p:nvSpPr>
          <p:cNvPr id="98" name="TextBox 12"/>
          <p:cNvSpPr/>
          <p:nvPr/>
        </p:nvSpPr>
        <p:spPr>
          <a:xfrm>
            <a:off x="1051560" y="3291840"/>
            <a:ext cx="1828440" cy="228240"/>
          </a:xfrm>
          <a:prstGeom prst="rect">
            <a:avLst/>
          </a:prstGeom>
          <a:noFill/>
          <a:ln w="0">
            <a:noFill/>
          </a:ln>
        </p:spPr>
        <p:style>
          <a:lnRef idx="0"/>
          <a:fillRef idx="0"/>
          <a:effectRef idx="0"/>
          <a:fontRef idx="minor"/>
        </p:style>
        <p:txBody>
          <a:bodyPr lIns="90000" rIns="90000" tIns="45000" bIns="45000" anchor="t">
            <a:normAutofit fontScale="92500" lnSpcReduction="19999"/>
          </a:bodyPr>
          <a:p>
            <a:pPr defTabSz="457200">
              <a:lnSpc>
                <a:spcPct val="100000"/>
              </a:lnSpc>
            </a:pPr>
            <a:r>
              <a:rPr b="1" lang="en-US" sz="1250" strike="noStrike" u="none">
                <a:solidFill>
                  <a:srgbClr val="224034"/>
                </a:solidFill>
                <a:effectLst/>
                <a:uFillTx/>
                <a:latin typeface="Aptos"/>
              </a:rPr>
              <a:t>Date</a:t>
            </a:r>
            <a:endParaRPr b="0" lang="en-US" sz="1250" strike="noStrike" u="none">
              <a:solidFill>
                <a:srgbClr val="000000"/>
              </a:solidFill>
              <a:effectLst/>
              <a:uFillTx/>
              <a:latin typeface="Arial"/>
            </a:endParaRPr>
          </a:p>
        </p:txBody>
      </p:sp>
      <p:sp>
        <p:nvSpPr>
          <p:cNvPr id="99" name="TextBox 13"/>
          <p:cNvSpPr/>
          <p:nvPr/>
        </p:nvSpPr>
        <p:spPr>
          <a:xfrm>
            <a:off x="2743200" y="3291840"/>
            <a:ext cx="8137800" cy="228240"/>
          </a:xfrm>
          <a:prstGeom prst="rect">
            <a:avLst/>
          </a:prstGeom>
          <a:noFill/>
          <a:ln w="0">
            <a:noFill/>
          </a:ln>
        </p:spPr>
        <p:style>
          <a:lnRef idx="0"/>
          <a:fillRef idx="0"/>
          <a:effectRef idx="0"/>
          <a:fontRef idx="minor"/>
        </p:style>
        <p:txBody>
          <a:bodyPr lIns="90000" rIns="90000" tIns="45000" bIns="45000" anchor="t">
            <a:normAutofit fontScale="85000" lnSpcReduction="19999"/>
          </a:bodyPr>
          <a:p>
            <a:pPr defTabSz="457200">
              <a:lnSpc>
                <a:spcPct val="100000"/>
              </a:lnSpc>
            </a:pPr>
            <a:r>
              <a:rPr b="0" lang="en-US" sz="1320" strike="noStrike" u="none">
                <a:solidFill>
                  <a:srgbClr val="182637"/>
                </a:solidFill>
                <a:effectLst/>
                <a:uFillTx/>
                <a:latin typeface="Aptos"/>
              </a:rPr>
              <a:t>Written in 1976; published in 1979</a:t>
            </a:r>
            <a:endParaRPr b="0" lang="en-US" sz="1320" strike="noStrike" u="none">
              <a:solidFill>
                <a:srgbClr val="000000"/>
              </a:solidFill>
              <a:effectLst/>
              <a:uFillTx/>
              <a:latin typeface="Arial"/>
            </a:endParaRPr>
          </a:p>
        </p:txBody>
      </p:sp>
      <p:sp>
        <p:nvSpPr>
          <p:cNvPr id="100" name="TextBox 14"/>
          <p:cNvSpPr/>
          <p:nvPr/>
        </p:nvSpPr>
        <p:spPr>
          <a:xfrm>
            <a:off x="1051560" y="3730680"/>
            <a:ext cx="1828440" cy="228240"/>
          </a:xfrm>
          <a:prstGeom prst="rect">
            <a:avLst/>
          </a:prstGeom>
          <a:noFill/>
          <a:ln w="0">
            <a:noFill/>
          </a:ln>
        </p:spPr>
        <p:style>
          <a:lnRef idx="0"/>
          <a:fillRef idx="0"/>
          <a:effectRef idx="0"/>
          <a:fontRef idx="minor"/>
        </p:style>
        <p:txBody>
          <a:bodyPr lIns="90000" rIns="90000" tIns="45000" bIns="45000" anchor="t">
            <a:normAutofit fontScale="92500" lnSpcReduction="19999"/>
          </a:bodyPr>
          <a:p>
            <a:pPr defTabSz="457200">
              <a:lnSpc>
                <a:spcPct val="100000"/>
              </a:lnSpc>
            </a:pPr>
            <a:r>
              <a:rPr b="1" lang="en-US" sz="1250" strike="noStrike" u="none">
                <a:solidFill>
                  <a:srgbClr val="224034"/>
                </a:solidFill>
                <a:effectLst/>
                <a:uFillTx/>
                <a:latin typeface="Aptos"/>
              </a:rPr>
              <a:t>Tune</a:t>
            </a:r>
            <a:endParaRPr b="0" lang="en-US" sz="1250" strike="noStrike" u="none">
              <a:solidFill>
                <a:srgbClr val="000000"/>
              </a:solidFill>
              <a:effectLst/>
              <a:uFillTx/>
              <a:latin typeface="Arial"/>
            </a:endParaRPr>
          </a:p>
        </p:txBody>
      </p:sp>
      <p:sp>
        <p:nvSpPr>
          <p:cNvPr id="101" name="TextBox 15"/>
          <p:cNvSpPr/>
          <p:nvPr/>
        </p:nvSpPr>
        <p:spPr>
          <a:xfrm>
            <a:off x="2743200" y="3730680"/>
            <a:ext cx="8137800" cy="228240"/>
          </a:xfrm>
          <a:prstGeom prst="rect">
            <a:avLst/>
          </a:prstGeom>
          <a:noFill/>
          <a:ln w="0">
            <a:noFill/>
          </a:ln>
        </p:spPr>
        <p:style>
          <a:lnRef idx="0"/>
          <a:fillRef idx="0"/>
          <a:effectRef idx="0"/>
          <a:fontRef idx="minor"/>
        </p:style>
        <p:txBody>
          <a:bodyPr lIns="90000" rIns="90000" tIns="45000" bIns="45000" anchor="t">
            <a:normAutofit fontScale="85000" lnSpcReduction="19999"/>
          </a:bodyPr>
          <a:p>
            <a:pPr defTabSz="457200">
              <a:lnSpc>
                <a:spcPct val="100000"/>
              </a:lnSpc>
            </a:pPr>
            <a:r>
              <a:rPr b="0" lang="en-US" sz="1320" strike="noStrike" u="none">
                <a:solidFill>
                  <a:srgbClr val="182637"/>
                </a:solidFill>
                <a:effectLst/>
                <a:uFillTx/>
                <a:latin typeface="Aptos"/>
              </a:rPr>
              <a:t>ON EAGLE’S WINGS</a:t>
            </a:r>
            <a:endParaRPr b="0" lang="en-US" sz="1320" strike="noStrike" u="none">
              <a:solidFill>
                <a:srgbClr val="000000"/>
              </a:solidFill>
              <a:effectLst/>
              <a:uFillTx/>
              <a:latin typeface="Arial"/>
            </a:endParaRPr>
          </a:p>
        </p:txBody>
      </p:sp>
      <p:sp>
        <p:nvSpPr>
          <p:cNvPr id="102" name="TextBox 16"/>
          <p:cNvSpPr/>
          <p:nvPr/>
        </p:nvSpPr>
        <p:spPr>
          <a:xfrm>
            <a:off x="1051560" y="4169520"/>
            <a:ext cx="1828440" cy="228240"/>
          </a:xfrm>
          <a:prstGeom prst="rect">
            <a:avLst/>
          </a:prstGeom>
          <a:noFill/>
          <a:ln w="0">
            <a:noFill/>
          </a:ln>
        </p:spPr>
        <p:style>
          <a:lnRef idx="0"/>
          <a:fillRef idx="0"/>
          <a:effectRef idx="0"/>
          <a:fontRef idx="minor"/>
        </p:style>
        <p:txBody>
          <a:bodyPr lIns="90000" rIns="90000" tIns="45000" bIns="45000" anchor="t">
            <a:normAutofit fontScale="92500" lnSpcReduction="19999"/>
          </a:bodyPr>
          <a:p>
            <a:pPr defTabSz="457200">
              <a:lnSpc>
                <a:spcPct val="100000"/>
              </a:lnSpc>
            </a:pPr>
            <a:r>
              <a:rPr b="1" lang="en-US" sz="1250" strike="noStrike" u="none">
                <a:solidFill>
                  <a:srgbClr val="224034"/>
                </a:solidFill>
                <a:effectLst/>
                <a:uFillTx/>
                <a:latin typeface="Aptos"/>
              </a:rPr>
              <a:t>Form</a:t>
            </a:r>
            <a:endParaRPr b="0" lang="en-US" sz="1250" strike="noStrike" u="none">
              <a:solidFill>
                <a:srgbClr val="000000"/>
              </a:solidFill>
              <a:effectLst/>
              <a:uFillTx/>
              <a:latin typeface="Arial"/>
            </a:endParaRPr>
          </a:p>
        </p:txBody>
      </p:sp>
      <p:sp>
        <p:nvSpPr>
          <p:cNvPr id="103" name="TextBox 17"/>
          <p:cNvSpPr/>
          <p:nvPr/>
        </p:nvSpPr>
        <p:spPr>
          <a:xfrm>
            <a:off x="2743200" y="4169520"/>
            <a:ext cx="8137800" cy="228240"/>
          </a:xfrm>
          <a:prstGeom prst="rect">
            <a:avLst/>
          </a:prstGeom>
          <a:noFill/>
          <a:ln w="0">
            <a:noFill/>
          </a:ln>
        </p:spPr>
        <p:style>
          <a:lnRef idx="0"/>
          <a:fillRef idx="0"/>
          <a:effectRef idx="0"/>
          <a:fontRef idx="minor"/>
        </p:style>
        <p:txBody>
          <a:bodyPr lIns="90000" rIns="90000" tIns="45000" bIns="45000" anchor="t">
            <a:normAutofit fontScale="85000" lnSpcReduction="19999"/>
          </a:bodyPr>
          <a:p>
            <a:pPr defTabSz="457200">
              <a:lnSpc>
                <a:spcPct val="100000"/>
              </a:lnSpc>
            </a:pPr>
            <a:r>
              <a:rPr b="0" lang="en-US" sz="1320" strike="noStrike" u="none">
                <a:solidFill>
                  <a:srgbClr val="182637"/>
                </a:solidFill>
                <a:effectLst/>
                <a:uFillTx/>
                <a:latin typeface="Aptos"/>
              </a:rPr>
              <a:t>Irregular meter with refrain; suited to responsorial singing</a:t>
            </a:r>
            <a:endParaRPr b="0" lang="en-US" sz="1320" strike="noStrike" u="none">
              <a:solidFill>
                <a:srgbClr val="000000"/>
              </a:solidFill>
              <a:effectLst/>
              <a:uFillTx/>
              <a:latin typeface="Arial"/>
            </a:endParaRPr>
          </a:p>
        </p:txBody>
      </p:sp>
      <p:sp>
        <p:nvSpPr>
          <p:cNvPr id="104" name="TextBox 18"/>
          <p:cNvSpPr/>
          <p:nvPr/>
        </p:nvSpPr>
        <p:spPr>
          <a:xfrm>
            <a:off x="1051560" y="4608720"/>
            <a:ext cx="1828440" cy="228240"/>
          </a:xfrm>
          <a:prstGeom prst="rect">
            <a:avLst/>
          </a:prstGeom>
          <a:noFill/>
          <a:ln w="0">
            <a:noFill/>
          </a:ln>
        </p:spPr>
        <p:style>
          <a:lnRef idx="0"/>
          <a:fillRef idx="0"/>
          <a:effectRef idx="0"/>
          <a:fontRef idx="minor"/>
        </p:style>
        <p:txBody>
          <a:bodyPr lIns="90000" rIns="90000" tIns="45000" bIns="45000" anchor="t">
            <a:normAutofit fontScale="92500" lnSpcReduction="19999"/>
          </a:bodyPr>
          <a:p>
            <a:pPr defTabSz="457200">
              <a:lnSpc>
                <a:spcPct val="100000"/>
              </a:lnSpc>
            </a:pPr>
            <a:r>
              <a:rPr b="1" lang="en-US" sz="1250" strike="noStrike" u="none">
                <a:solidFill>
                  <a:srgbClr val="224034"/>
                </a:solidFill>
                <a:effectLst/>
                <a:uFillTx/>
                <a:latin typeface="Aptos"/>
              </a:rPr>
              <a:t>Primary Scripture</a:t>
            </a:r>
            <a:endParaRPr b="0" lang="en-US" sz="1250" strike="noStrike" u="none">
              <a:solidFill>
                <a:srgbClr val="000000"/>
              </a:solidFill>
              <a:effectLst/>
              <a:uFillTx/>
              <a:latin typeface="Arial"/>
            </a:endParaRPr>
          </a:p>
        </p:txBody>
      </p:sp>
      <p:sp>
        <p:nvSpPr>
          <p:cNvPr id="105" name="TextBox 19"/>
          <p:cNvSpPr/>
          <p:nvPr/>
        </p:nvSpPr>
        <p:spPr>
          <a:xfrm>
            <a:off x="2743200" y="4608720"/>
            <a:ext cx="8137800" cy="228240"/>
          </a:xfrm>
          <a:prstGeom prst="rect">
            <a:avLst/>
          </a:prstGeom>
          <a:noFill/>
          <a:ln w="0">
            <a:noFill/>
          </a:ln>
        </p:spPr>
        <p:style>
          <a:lnRef idx="0"/>
          <a:fillRef idx="0"/>
          <a:effectRef idx="0"/>
          <a:fontRef idx="minor"/>
        </p:style>
        <p:txBody>
          <a:bodyPr lIns="90000" rIns="90000" tIns="45000" bIns="45000" anchor="t">
            <a:normAutofit fontScale="85000" lnSpcReduction="19999"/>
          </a:bodyPr>
          <a:p>
            <a:pPr defTabSz="457200">
              <a:lnSpc>
                <a:spcPct val="100000"/>
              </a:lnSpc>
            </a:pPr>
            <a:r>
              <a:rPr b="0" lang="en-US" sz="1320" strike="noStrike" u="none">
                <a:solidFill>
                  <a:srgbClr val="182637"/>
                </a:solidFill>
                <a:effectLst/>
                <a:uFillTx/>
                <a:latin typeface="Aptos"/>
              </a:rPr>
              <a:t>Psalm 91, with supporting eagle imagery from Exodus and Deuteronomy</a:t>
            </a:r>
            <a:endParaRPr b="0" lang="en-US" sz="1320" strike="noStrike" u="none">
              <a:solidFill>
                <a:srgbClr val="000000"/>
              </a:solidFill>
              <a:effectLst/>
              <a:uFillTx/>
              <a:latin typeface="Arial"/>
            </a:endParaRPr>
          </a:p>
        </p:txBody>
      </p:sp>
      <p:sp>
        <p:nvSpPr>
          <p:cNvPr id="106" name="TextBox 20"/>
          <p:cNvSpPr/>
          <p:nvPr/>
        </p:nvSpPr>
        <p:spPr>
          <a:xfrm>
            <a:off x="502920" y="6565320"/>
            <a:ext cx="7772040" cy="164160"/>
          </a:xfrm>
          <a:prstGeom prst="rect">
            <a:avLst/>
          </a:prstGeom>
          <a:noFill/>
          <a:ln w="0">
            <a:noFill/>
          </a:ln>
        </p:spPr>
        <p:style>
          <a:lnRef idx="0"/>
          <a:fillRef idx="0"/>
          <a:effectRef idx="0"/>
          <a:fontRef idx="minor"/>
        </p:style>
        <p:txBody>
          <a:bodyPr lIns="90000" rIns="90000" tIns="45000" bIns="45000" anchor="t">
            <a:normAutofit fontScale="70000" lnSpcReduction="19999"/>
          </a:bodyPr>
          <a:p>
            <a:pPr defTabSz="457200">
              <a:lnSpc>
                <a:spcPct val="100000"/>
              </a:lnSpc>
            </a:pPr>
            <a:r>
              <a:rPr b="0" lang="en-US" sz="850" strike="noStrike" u="none">
                <a:solidFill>
                  <a:srgbClr val="e8e2d6"/>
                </a:solidFill>
                <a:effectLst/>
                <a:uFillTx/>
                <a:latin typeface="Aptos"/>
              </a:rPr>
              <a:t>Prepared for teaching and small group use - hymninfo.com</a:t>
            </a:r>
            <a:endParaRPr b="0" lang="en-US" sz="8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7" name="Picture 1" descr="worship.jpg"/>
          <p:cNvPicPr/>
          <p:nvPr/>
        </p:nvPicPr>
        <p:blipFill>
          <a:blip r:embed="rId1"/>
          <a:stretch/>
        </p:blipFill>
        <p:spPr>
          <a:xfrm>
            <a:off x="0" y="0"/>
            <a:ext cx="12191760" cy="6857640"/>
          </a:xfrm>
          <a:prstGeom prst="rect">
            <a:avLst/>
          </a:prstGeom>
          <a:noFill/>
          <a:ln w="0">
            <a:noFill/>
          </a:ln>
        </p:spPr>
      </p:pic>
      <p:sp>
        <p:nvSpPr>
          <p:cNvPr id="108" name="Rectangle 2"/>
          <p:cNvSpPr/>
          <p:nvPr/>
        </p:nvSpPr>
        <p:spPr>
          <a:xfrm>
            <a:off x="411480" y="2011680"/>
            <a:ext cx="7954920" cy="1691280"/>
          </a:xfrm>
          <a:prstGeom prst="rect">
            <a:avLst/>
          </a:prstGeom>
          <a:solidFill>
            <a:srgbClr val="0d1824"/>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09" name="TextBox 3"/>
          <p:cNvSpPr/>
          <p:nvPr/>
        </p:nvSpPr>
        <p:spPr>
          <a:xfrm>
            <a:off x="777240" y="2331720"/>
            <a:ext cx="8229240" cy="731160"/>
          </a:xfrm>
          <a:prstGeom prst="rect">
            <a:avLst/>
          </a:prstGeom>
          <a:noFill/>
          <a:ln w="0">
            <a:noFill/>
          </a:ln>
        </p:spPr>
        <p:style>
          <a:lnRef idx="0"/>
          <a:fillRef idx="0"/>
          <a:effectRef idx="0"/>
          <a:fontRef idx="minor"/>
        </p:style>
        <p:txBody>
          <a:bodyPr lIns="90000" rIns="90000" tIns="45000" bIns="45000" anchor="t">
            <a:normAutofit/>
          </a:bodyPr>
          <a:p>
            <a:pPr defTabSz="457200">
              <a:lnSpc>
                <a:spcPct val="100000"/>
              </a:lnSpc>
            </a:pPr>
            <a:r>
              <a:rPr b="1" lang="en-US" sz="4200" strike="noStrike" u="none">
                <a:solidFill>
                  <a:srgbClr val="f8f1e2"/>
                </a:solidFill>
                <a:effectLst/>
                <a:uFillTx/>
                <a:latin typeface="Georgia"/>
              </a:rPr>
              <a:t>Why This Song Matters</a:t>
            </a:r>
            <a:endParaRPr b="0" lang="en-US" sz="4200" strike="noStrike" u="none">
              <a:solidFill>
                <a:srgbClr val="000000"/>
              </a:solidFill>
              <a:effectLst/>
              <a:uFillTx/>
              <a:latin typeface="Arial"/>
            </a:endParaRPr>
          </a:p>
        </p:txBody>
      </p:sp>
      <p:sp>
        <p:nvSpPr>
          <p:cNvPr id="110" name="TextBox 4"/>
          <p:cNvSpPr/>
          <p:nvPr/>
        </p:nvSpPr>
        <p:spPr>
          <a:xfrm>
            <a:off x="841320" y="3154680"/>
            <a:ext cx="7314840" cy="411120"/>
          </a:xfrm>
          <a:prstGeom prst="rect">
            <a:avLst/>
          </a:prstGeom>
          <a:noFill/>
          <a:ln w="0">
            <a:noFill/>
          </a:ln>
        </p:spPr>
        <p:style>
          <a:lnRef idx="0"/>
          <a:fillRef idx="0"/>
          <a:effectRef idx="0"/>
          <a:fontRef idx="minor"/>
        </p:style>
        <p:txBody>
          <a:bodyPr lIns="90000" rIns="90000" tIns="45000" bIns="45000" anchor="t">
            <a:normAutofit fontScale="77500" lnSpcReduction="19999"/>
          </a:bodyPr>
          <a:p>
            <a:pPr defTabSz="457200">
              <a:lnSpc>
                <a:spcPct val="100000"/>
              </a:lnSpc>
            </a:pPr>
            <a:r>
              <a:rPr b="0" lang="en-US" sz="1800" strike="noStrike" u="none">
                <a:solidFill>
                  <a:srgbClr val="e8e2d6"/>
                </a:solidFill>
                <a:effectLst/>
                <a:uFillTx/>
                <a:latin typeface="Aptos"/>
              </a:rPr>
              <a:t>It gives the church words of trust when grief, fear, and vulnerability are close at hand.</a:t>
            </a:r>
            <a:endParaRPr b="0" lang="en-US" sz="1800" strike="noStrike" u="none">
              <a:solidFill>
                <a:srgbClr val="000000"/>
              </a:solidFill>
              <a:effectLst/>
              <a:uFillTx/>
              <a:latin typeface="Arial"/>
            </a:endParaRPr>
          </a:p>
        </p:txBody>
      </p:sp>
      <p:sp>
        <p:nvSpPr>
          <p:cNvPr id="111" name="TextBox 5"/>
          <p:cNvSpPr/>
          <p:nvPr/>
        </p:nvSpPr>
        <p:spPr>
          <a:xfrm>
            <a:off x="502920" y="6565320"/>
            <a:ext cx="7772040" cy="164160"/>
          </a:xfrm>
          <a:prstGeom prst="rect">
            <a:avLst/>
          </a:prstGeom>
          <a:noFill/>
          <a:ln w="0">
            <a:noFill/>
          </a:ln>
        </p:spPr>
        <p:style>
          <a:lnRef idx="0"/>
          <a:fillRef idx="0"/>
          <a:effectRef idx="0"/>
          <a:fontRef idx="minor"/>
        </p:style>
        <p:txBody>
          <a:bodyPr lIns="90000" rIns="90000" tIns="45000" bIns="45000" anchor="t">
            <a:normAutofit fontScale="70000" lnSpcReduction="19999"/>
          </a:bodyPr>
          <a:p>
            <a:pPr defTabSz="457200">
              <a:lnSpc>
                <a:spcPct val="100000"/>
              </a:lnSpc>
            </a:pPr>
            <a:r>
              <a:rPr b="0" lang="en-US" sz="850" strike="noStrike" u="none">
                <a:solidFill>
                  <a:srgbClr val="e8e2d6"/>
                </a:solidFill>
                <a:effectLst/>
                <a:uFillTx/>
                <a:latin typeface="Aptos"/>
              </a:rPr>
              <a:t>Prepared for teaching and small group use - hymninfo.com</a:t>
            </a:r>
            <a:endParaRPr b="0" lang="en-US" sz="8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2" name="Picture 1" descr="chapel_dark.jpg"/>
          <p:cNvPicPr/>
          <p:nvPr/>
        </p:nvPicPr>
        <p:blipFill>
          <a:blip r:embed="rId1"/>
          <a:stretch/>
        </p:blipFill>
        <p:spPr>
          <a:xfrm>
            <a:off x="0" y="0"/>
            <a:ext cx="12191760" cy="6857640"/>
          </a:xfrm>
          <a:prstGeom prst="rect">
            <a:avLst/>
          </a:prstGeom>
          <a:noFill/>
          <a:ln w="0">
            <a:noFill/>
          </a:ln>
        </p:spPr>
      </p:pic>
      <p:sp>
        <p:nvSpPr>
          <p:cNvPr id="113" name="TextBox 2"/>
          <p:cNvSpPr/>
          <p:nvPr/>
        </p:nvSpPr>
        <p:spPr>
          <a:xfrm>
            <a:off x="658440" y="411480"/>
            <a:ext cx="10881000" cy="658080"/>
          </a:xfrm>
          <a:prstGeom prst="rect">
            <a:avLst/>
          </a:prstGeom>
          <a:noFill/>
          <a:ln w="0">
            <a:noFill/>
          </a:ln>
        </p:spPr>
        <p:style>
          <a:lnRef idx="0"/>
          <a:fillRef idx="0"/>
          <a:effectRef idx="0"/>
          <a:fontRef idx="minor"/>
        </p:style>
        <p:txBody>
          <a:bodyPr lIns="90000" rIns="90000" tIns="45000" bIns="45000" anchor="t">
            <a:normAutofit/>
          </a:bodyPr>
          <a:p>
            <a:pPr defTabSz="457200">
              <a:lnSpc>
                <a:spcPct val="100000"/>
              </a:lnSpc>
            </a:pPr>
            <a:r>
              <a:rPr b="1" lang="en-US" sz="3400" strike="noStrike" u="none">
                <a:solidFill>
                  <a:srgbClr val="f8f1e2"/>
                </a:solidFill>
                <a:effectLst/>
                <a:uFillTx/>
                <a:latin typeface="Georgia"/>
              </a:rPr>
              <a:t>Historical Background</a:t>
            </a:r>
            <a:endParaRPr b="0" lang="en-US" sz="3400" strike="noStrike" u="none">
              <a:solidFill>
                <a:srgbClr val="000000"/>
              </a:solidFill>
              <a:effectLst/>
              <a:uFillTx/>
              <a:latin typeface="Arial"/>
            </a:endParaRPr>
          </a:p>
        </p:txBody>
      </p:sp>
      <p:sp>
        <p:nvSpPr>
          <p:cNvPr id="114" name="Rectangle 3"/>
          <p:cNvSpPr/>
          <p:nvPr/>
        </p:nvSpPr>
        <p:spPr>
          <a:xfrm>
            <a:off x="658440" y="1143000"/>
            <a:ext cx="1142640" cy="31680"/>
          </a:xfrm>
          <a:prstGeom prst="rect">
            <a:avLst/>
          </a:prstGeom>
          <a:solidFill>
            <a:srgbClr val="d7a548"/>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2960" bIns="-1296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15" name="TextBox 4"/>
          <p:cNvSpPr/>
          <p:nvPr/>
        </p:nvSpPr>
        <p:spPr>
          <a:xfrm>
            <a:off x="868680" y="1874520"/>
            <a:ext cx="5486040" cy="3565800"/>
          </a:xfrm>
          <a:prstGeom prst="rect">
            <a:avLst/>
          </a:prstGeom>
          <a:noFill/>
          <a:ln w="0">
            <a:noFill/>
          </a:ln>
        </p:spPr>
        <p:style>
          <a:lnRef idx="0"/>
          <a:fillRef idx="0"/>
          <a:effectRef idx="0"/>
          <a:fontRef idx="minor"/>
        </p:style>
        <p:txBody>
          <a:bodyPr lIns="90000" rIns="90000" tIns="45000" bIns="45000" anchor="t">
            <a:normAutofit fontScale="92500" lnSpcReduction="19999"/>
          </a:bodyPr>
          <a:p>
            <a:pPr marL="360000" indent="-180000" defTabSz="457200">
              <a:lnSpc>
                <a:spcPct val="110000"/>
              </a:lnSpc>
              <a:spcAft>
                <a:spcPts val="601"/>
              </a:spcAft>
              <a:tabLst>
                <a:tab algn="l" pos="0"/>
              </a:tabLst>
            </a:pPr>
            <a:r>
              <a:rPr b="0" lang="en-US" sz="1900" strike="noStrike" u="none">
                <a:solidFill>
                  <a:srgbClr val="f8f1e2"/>
                </a:solidFill>
                <a:effectLst/>
                <a:uFillTx/>
                <a:latin typeface="Aptos"/>
              </a:rPr>
              <a:t>Michael Joncas wrote the song in the mid-1970s in a pastoral setting connected with grief and funeral prayer.</a:t>
            </a:r>
            <a:endParaRPr b="0" lang="en-US" sz="1900" strike="noStrike" u="none">
              <a:solidFill>
                <a:srgbClr val="000000"/>
              </a:solidFill>
              <a:effectLst/>
              <a:uFillTx/>
              <a:latin typeface="Arial"/>
            </a:endParaRPr>
          </a:p>
          <a:p>
            <a:pPr marL="360000" indent="-180000" defTabSz="457200">
              <a:lnSpc>
                <a:spcPct val="110000"/>
              </a:lnSpc>
              <a:spcAft>
                <a:spcPts val="601"/>
              </a:spcAft>
              <a:tabLst>
                <a:tab algn="l" pos="0"/>
              </a:tabLst>
            </a:pPr>
            <a:r>
              <a:rPr b="0" lang="en-US" sz="1900" strike="noStrike" u="none">
                <a:solidFill>
                  <a:srgbClr val="f8f1e2"/>
                </a:solidFill>
                <a:effectLst/>
                <a:uFillTx/>
                <a:latin typeface="Aptos"/>
              </a:rPr>
              <a:t>It was recorded and published in 1979 and soon became a familiar song in Roman Catholic worship.</a:t>
            </a:r>
            <a:endParaRPr b="0" lang="en-US" sz="1900" strike="noStrike" u="none">
              <a:solidFill>
                <a:srgbClr val="000000"/>
              </a:solidFill>
              <a:effectLst/>
              <a:uFillTx/>
              <a:latin typeface="Arial"/>
            </a:endParaRPr>
          </a:p>
          <a:p>
            <a:pPr marL="360000" indent="-180000" defTabSz="457200">
              <a:lnSpc>
                <a:spcPct val="110000"/>
              </a:lnSpc>
              <a:spcAft>
                <a:spcPts val="601"/>
              </a:spcAft>
              <a:tabLst>
                <a:tab algn="l" pos="0"/>
              </a:tabLst>
            </a:pPr>
            <a:r>
              <a:rPr b="0" lang="en-US" sz="1900" strike="noStrike" u="none">
                <a:solidFill>
                  <a:srgbClr val="f8f1e2"/>
                </a:solidFill>
                <a:effectLst/>
                <a:uFillTx/>
                <a:latin typeface="Aptos"/>
              </a:rPr>
              <a:t>The hymn later crossed into many Protestant hymnals and has become strongly associated with funerals and memorial services.</a:t>
            </a:r>
            <a:endParaRPr b="0" lang="en-US" sz="1900" strike="noStrike" u="none">
              <a:solidFill>
                <a:srgbClr val="000000"/>
              </a:solidFill>
              <a:effectLst/>
              <a:uFillTx/>
              <a:latin typeface="Arial"/>
            </a:endParaRPr>
          </a:p>
          <a:p>
            <a:pPr marL="360000" indent="-180000" defTabSz="457200">
              <a:lnSpc>
                <a:spcPct val="110000"/>
              </a:lnSpc>
              <a:spcAft>
                <a:spcPts val="601"/>
              </a:spcAft>
              <a:tabLst>
                <a:tab algn="l" pos="0"/>
              </a:tabLst>
            </a:pPr>
            <a:r>
              <a:rPr b="0" lang="en-US" sz="1900" strike="noStrike" u="none">
                <a:solidFill>
                  <a:srgbClr val="f8f1e2"/>
                </a:solidFill>
                <a:effectLst/>
                <a:uFillTx/>
                <a:latin typeface="Aptos"/>
              </a:rPr>
              <a:t>Its musical form reflects contemporary responsorial song: a memorable congregational refrain joined to psalm-shaped verses.</a:t>
            </a:r>
            <a:endParaRPr b="0" lang="en-US" sz="1900" strike="noStrike" u="none">
              <a:solidFill>
                <a:srgbClr val="000000"/>
              </a:solidFill>
              <a:effectLst/>
              <a:uFillTx/>
              <a:latin typeface="Arial"/>
            </a:endParaRPr>
          </a:p>
        </p:txBody>
      </p:sp>
      <p:sp>
        <p:nvSpPr>
          <p:cNvPr id="116" name="Rectangle 5"/>
          <p:cNvSpPr/>
          <p:nvPr/>
        </p:nvSpPr>
        <p:spPr>
          <a:xfrm>
            <a:off x="6903720" y="1572840"/>
            <a:ext cx="4205880" cy="3931560"/>
          </a:xfrm>
          <a:prstGeom prst="rect">
            <a:avLst/>
          </a:prstGeom>
          <a:solidFill>
            <a:srgbClr val="f8f1e2"/>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17" name="TextBox 6"/>
          <p:cNvSpPr/>
          <p:nvPr/>
        </p:nvSpPr>
        <p:spPr>
          <a:xfrm>
            <a:off x="7223760" y="1874520"/>
            <a:ext cx="3565800" cy="383760"/>
          </a:xfrm>
          <a:prstGeom prst="rect">
            <a:avLst/>
          </a:prstGeom>
          <a:noFill/>
          <a:ln w="0">
            <a:noFill/>
          </a:ln>
        </p:spPr>
        <p:style>
          <a:lnRef idx="0"/>
          <a:fillRef idx="0"/>
          <a:effectRef idx="0"/>
          <a:fontRef idx="minor"/>
        </p:style>
        <p:txBody>
          <a:bodyPr lIns="90000" rIns="90000" tIns="45000" bIns="45000" anchor="t">
            <a:normAutofit fontScale="92500" lnSpcReduction="9999"/>
          </a:bodyPr>
          <a:p>
            <a:pPr defTabSz="457200">
              <a:lnSpc>
                <a:spcPct val="100000"/>
              </a:lnSpc>
            </a:pPr>
            <a:r>
              <a:rPr b="1" lang="en-US" sz="2200" strike="noStrike" u="none">
                <a:solidFill>
                  <a:srgbClr val="182637"/>
                </a:solidFill>
                <a:effectLst/>
                <a:uFillTx/>
                <a:latin typeface="Georgia"/>
              </a:rPr>
              <a:t>Teaching caution</a:t>
            </a:r>
            <a:endParaRPr b="0" lang="en-US" sz="2200" strike="noStrike" u="none">
              <a:solidFill>
                <a:srgbClr val="000000"/>
              </a:solidFill>
              <a:effectLst/>
              <a:uFillTx/>
              <a:latin typeface="Arial"/>
            </a:endParaRPr>
          </a:p>
        </p:txBody>
      </p:sp>
      <p:sp>
        <p:nvSpPr>
          <p:cNvPr id="118" name="TextBox 7"/>
          <p:cNvSpPr/>
          <p:nvPr/>
        </p:nvSpPr>
        <p:spPr>
          <a:xfrm>
            <a:off x="7223760" y="2541960"/>
            <a:ext cx="3474360" cy="2194200"/>
          </a:xfrm>
          <a:prstGeom prst="rect">
            <a:avLst/>
          </a:prstGeom>
          <a:noFill/>
          <a:ln w="0">
            <a:noFill/>
          </a:ln>
        </p:spPr>
        <p:style>
          <a:lnRef idx="0"/>
          <a:fillRef idx="0"/>
          <a:effectRef idx="0"/>
          <a:fontRef idx="minor"/>
        </p:style>
        <p:txBody>
          <a:bodyPr lIns="90000" rIns="90000" tIns="45000" bIns="45000" anchor="t">
            <a:normAutofit/>
          </a:bodyPr>
          <a:p>
            <a:pPr defTabSz="457200">
              <a:lnSpc>
                <a:spcPct val="100000"/>
              </a:lnSpc>
            </a:pPr>
            <a:r>
              <a:rPr b="0" lang="en-US" sz="1800" strike="noStrike" u="none">
                <a:solidFill>
                  <a:srgbClr val="182637"/>
                </a:solidFill>
                <a:effectLst/>
                <a:uFillTx/>
                <a:latin typeface="Aptos"/>
              </a:rPr>
              <a:t>The song is beloved because it speaks tenderly to real sorrow. Teach it as biblical assurance, not as a promise that believers will never face suffering.</a:t>
            </a:r>
            <a:endParaRPr b="0" lang="en-US" sz="1800" strike="noStrike" u="none">
              <a:solidFill>
                <a:srgbClr val="000000"/>
              </a:solidFill>
              <a:effectLst/>
              <a:uFillTx/>
              <a:latin typeface="Arial"/>
            </a:endParaRPr>
          </a:p>
        </p:txBody>
      </p:sp>
      <p:sp>
        <p:nvSpPr>
          <p:cNvPr id="119" name="TextBox 8"/>
          <p:cNvSpPr/>
          <p:nvPr/>
        </p:nvSpPr>
        <p:spPr>
          <a:xfrm>
            <a:off x="502920" y="6565320"/>
            <a:ext cx="7772040" cy="164160"/>
          </a:xfrm>
          <a:prstGeom prst="rect">
            <a:avLst/>
          </a:prstGeom>
          <a:noFill/>
          <a:ln w="0">
            <a:noFill/>
          </a:ln>
        </p:spPr>
        <p:style>
          <a:lnRef idx="0"/>
          <a:fillRef idx="0"/>
          <a:effectRef idx="0"/>
          <a:fontRef idx="minor"/>
        </p:style>
        <p:txBody>
          <a:bodyPr lIns="90000" rIns="90000" tIns="45000" bIns="45000" anchor="t">
            <a:normAutofit fontScale="70000" lnSpcReduction="19999"/>
          </a:bodyPr>
          <a:p>
            <a:pPr defTabSz="457200">
              <a:lnSpc>
                <a:spcPct val="100000"/>
              </a:lnSpc>
            </a:pPr>
            <a:r>
              <a:rPr b="0" lang="en-US" sz="850" strike="noStrike" u="none">
                <a:solidFill>
                  <a:srgbClr val="e8e2d6"/>
                </a:solidFill>
                <a:effectLst/>
                <a:uFillTx/>
                <a:latin typeface="Aptos"/>
              </a:rPr>
              <a:t>Prepared for teaching and small group use - hymninfo.com</a:t>
            </a:r>
            <a:endParaRPr b="0" lang="en-US" sz="8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0" name="Picture 1" descr="hero.jpg"/>
          <p:cNvPicPr/>
          <p:nvPr/>
        </p:nvPicPr>
        <p:blipFill>
          <a:blip r:embed="rId1"/>
          <a:stretch/>
        </p:blipFill>
        <p:spPr>
          <a:xfrm>
            <a:off x="0" y="0"/>
            <a:ext cx="12191760" cy="6857640"/>
          </a:xfrm>
          <a:prstGeom prst="rect">
            <a:avLst/>
          </a:prstGeom>
          <a:noFill/>
          <a:ln w="0">
            <a:noFill/>
          </a:ln>
        </p:spPr>
      </p:pic>
      <p:sp>
        <p:nvSpPr>
          <p:cNvPr id="121" name="Rectangle 2"/>
          <p:cNvSpPr/>
          <p:nvPr/>
        </p:nvSpPr>
        <p:spPr>
          <a:xfrm>
            <a:off x="411480" y="1828800"/>
            <a:ext cx="8777880" cy="1691280"/>
          </a:xfrm>
          <a:prstGeom prst="rect">
            <a:avLst/>
          </a:prstGeom>
          <a:solidFill>
            <a:srgbClr val="0d1824"/>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22" name="TextBox 3"/>
          <p:cNvSpPr/>
          <p:nvPr/>
        </p:nvSpPr>
        <p:spPr>
          <a:xfrm>
            <a:off x="777240" y="2148840"/>
            <a:ext cx="7314840" cy="639720"/>
          </a:xfrm>
          <a:prstGeom prst="rect">
            <a:avLst/>
          </a:prstGeom>
          <a:noFill/>
          <a:ln w="0">
            <a:noFill/>
          </a:ln>
        </p:spPr>
        <p:style>
          <a:lnRef idx="0"/>
          <a:fillRef idx="0"/>
          <a:effectRef idx="0"/>
          <a:fontRef idx="minor"/>
        </p:style>
        <p:txBody>
          <a:bodyPr lIns="90000" rIns="90000" tIns="45000" bIns="45000" anchor="t">
            <a:normAutofit fontScale="92500" lnSpcReduction="9999"/>
          </a:bodyPr>
          <a:p>
            <a:pPr defTabSz="457200">
              <a:lnSpc>
                <a:spcPct val="100000"/>
              </a:lnSpc>
            </a:pPr>
            <a:r>
              <a:rPr b="1" lang="en-US" sz="4200" strike="noStrike" u="none">
                <a:solidFill>
                  <a:srgbClr val="f8f1e2"/>
                </a:solidFill>
                <a:effectLst/>
                <a:uFillTx/>
                <a:latin typeface="Georgia"/>
              </a:rPr>
              <a:t>Biblical Foundation</a:t>
            </a:r>
            <a:endParaRPr b="0" lang="en-US" sz="4200" strike="noStrike" u="none">
              <a:solidFill>
                <a:srgbClr val="000000"/>
              </a:solidFill>
              <a:effectLst/>
              <a:uFillTx/>
              <a:latin typeface="Arial"/>
            </a:endParaRPr>
          </a:p>
        </p:txBody>
      </p:sp>
      <p:sp>
        <p:nvSpPr>
          <p:cNvPr id="123" name="TextBox 4"/>
          <p:cNvSpPr/>
          <p:nvPr/>
        </p:nvSpPr>
        <p:spPr>
          <a:xfrm>
            <a:off x="841320" y="2971800"/>
            <a:ext cx="7863480" cy="411120"/>
          </a:xfrm>
          <a:prstGeom prst="rect">
            <a:avLst/>
          </a:prstGeom>
          <a:noFill/>
          <a:ln w="0">
            <a:noFill/>
          </a:ln>
        </p:spPr>
        <p:style>
          <a:lnRef idx="0"/>
          <a:fillRef idx="0"/>
          <a:effectRef idx="0"/>
          <a:fontRef idx="minor"/>
        </p:style>
        <p:txBody>
          <a:bodyPr lIns="90000" rIns="90000" tIns="45000" bIns="45000" anchor="t">
            <a:normAutofit fontScale="70000" lnSpcReduction="19999"/>
          </a:bodyPr>
          <a:p>
            <a:pPr defTabSz="457200">
              <a:lnSpc>
                <a:spcPct val="100000"/>
              </a:lnSpc>
            </a:pPr>
            <a:r>
              <a:rPr b="0" lang="en-US" sz="1800" strike="noStrike" u="none">
                <a:solidFill>
                  <a:srgbClr val="e8e2d6"/>
                </a:solidFill>
                <a:effectLst/>
                <a:uFillTx/>
                <a:latin typeface="Aptos"/>
              </a:rPr>
              <a:t>Psalm 91 teaches refuge. Exodus and Deuteronomy deepen the image of God bearing his people.</a:t>
            </a:r>
            <a:endParaRPr b="0" lang="en-US" sz="1800" strike="noStrike" u="none">
              <a:solidFill>
                <a:srgbClr val="000000"/>
              </a:solidFill>
              <a:effectLst/>
              <a:uFillTx/>
              <a:latin typeface="Arial"/>
            </a:endParaRPr>
          </a:p>
        </p:txBody>
      </p:sp>
      <p:sp>
        <p:nvSpPr>
          <p:cNvPr id="124" name="TextBox 5"/>
          <p:cNvSpPr/>
          <p:nvPr/>
        </p:nvSpPr>
        <p:spPr>
          <a:xfrm>
            <a:off x="502920" y="6565320"/>
            <a:ext cx="7772040" cy="164160"/>
          </a:xfrm>
          <a:prstGeom prst="rect">
            <a:avLst/>
          </a:prstGeom>
          <a:noFill/>
          <a:ln w="0">
            <a:noFill/>
          </a:ln>
        </p:spPr>
        <p:style>
          <a:lnRef idx="0"/>
          <a:fillRef idx="0"/>
          <a:effectRef idx="0"/>
          <a:fontRef idx="minor"/>
        </p:style>
        <p:txBody>
          <a:bodyPr lIns="90000" rIns="90000" tIns="45000" bIns="45000" anchor="t">
            <a:normAutofit fontScale="70000" lnSpcReduction="19999"/>
          </a:bodyPr>
          <a:p>
            <a:pPr defTabSz="457200">
              <a:lnSpc>
                <a:spcPct val="100000"/>
              </a:lnSpc>
            </a:pPr>
            <a:r>
              <a:rPr b="0" lang="en-US" sz="850" strike="noStrike" u="none">
                <a:solidFill>
                  <a:srgbClr val="e8e2d6"/>
                </a:solidFill>
                <a:effectLst/>
                <a:uFillTx/>
                <a:latin typeface="Aptos"/>
              </a:rPr>
              <a:t>Prepared for teaching and small group use - hymninfo.com</a:t>
            </a:r>
            <a:endParaRPr b="0" lang="en-US" sz="8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5" name="Picture 1" descr="hands_dark.jpg"/>
          <p:cNvPicPr/>
          <p:nvPr/>
        </p:nvPicPr>
        <p:blipFill>
          <a:blip r:embed="rId1"/>
          <a:stretch/>
        </p:blipFill>
        <p:spPr>
          <a:xfrm>
            <a:off x="0" y="0"/>
            <a:ext cx="12191760" cy="6857640"/>
          </a:xfrm>
          <a:prstGeom prst="rect">
            <a:avLst/>
          </a:prstGeom>
          <a:noFill/>
          <a:ln w="0">
            <a:noFill/>
          </a:ln>
        </p:spPr>
      </p:pic>
      <p:sp>
        <p:nvSpPr>
          <p:cNvPr id="126" name="TextBox 2"/>
          <p:cNvSpPr/>
          <p:nvPr/>
        </p:nvSpPr>
        <p:spPr>
          <a:xfrm>
            <a:off x="658440" y="411480"/>
            <a:ext cx="10881000" cy="658080"/>
          </a:xfrm>
          <a:prstGeom prst="rect">
            <a:avLst/>
          </a:prstGeom>
          <a:noFill/>
          <a:ln w="0">
            <a:noFill/>
          </a:ln>
        </p:spPr>
        <p:style>
          <a:lnRef idx="0"/>
          <a:fillRef idx="0"/>
          <a:effectRef idx="0"/>
          <a:fontRef idx="minor"/>
        </p:style>
        <p:txBody>
          <a:bodyPr lIns="90000" rIns="90000" tIns="45000" bIns="45000" anchor="t">
            <a:normAutofit/>
          </a:bodyPr>
          <a:p>
            <a:pPr defTabSz="457200">
              <a:lnSpc>
                <a:spcPct val="100000"/>
              </a:lnSpc>
            </a:pPr>
            <a:r>
              <a:rPr b="1" lang="en-US" sz="3400" strike="noStrike" u="none">
                <a:solidFill>
                  <a:srgbClr val="f8f1e2"/>
                </a:solidFill>
                <a:effectLst/>
                <a:uFillTx/>
                <a:latin typeface="Georgia"/>
              </a:rPr>
              <a:t>Psalm 91: Shelter and Refuge</a:t>
            </a:r>
            <a:endParaRPr b="0" lang="en-US" sz="3400" strike="noStrike" u="none">
              <a:solidFill>
                <a:srgbClr val="000000"/>
              </a:solidFill>
              <a:effectLst/>
              <a:uFillTx/>
              <a:latin typeface="Arial"/>
            </a:endParaRPr>
          </a:p>
        </p:txBody>
      </p:sp>
      <p:sp>
        <p:nvSpPr>
          <p:cNvPr id="127" name="Rectangle 3"/>
          <p:cNvSpPr/>
          <p:nvPr/>
        </p:nvSpPr>
        <p:spPr>
          <a:xfrm>
            <a:off x="658440" y="1143000"/>
            <a:ext cx="1142640" cy="31680"/>
          </a:xfrm>
          <a:prstGeom prst="rect">
            <a:avLst/>
          </a:prstGeom>
          <a:solidFill>
            <a:srgbClr val="d7a548"/>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2960" bIns="-1296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28" name="Rectangle 4"/>
          <p:cNvSpPr/>
          <p:nvPr/>
        </p:nvSpPr>
        <p:spPr>
          <a:xfrm>
            <a:off x="822960" y="1664280"/>
            <a:ext cx="5348880" cy="4114440"/>
          </a:xfrm>
          <a:prstGeom prst="rect">
            <a:avLst/>
          </a:prstGeom>
          <a:solidFill>
            <a:srgbClr val="0d1824"/>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29" name="TextBox 5"/>
          <p:cNvSpPr/>
          <p:nvPr/>
        </p:nvSpPr>
        <p:spPr>
          <a:xfrm>
            <a:off x="1097280" y="1965960"/>
            <a:ext cx="4388760" cy="319680"/>
          </a:xfrm>
          <a:prstGeom prst="rect">
            <a:avLst/>
          </a:prstGeom>
          <a:noFill/>
          <a:ln w="0">
            <a:noFill/>
          </a:ln>
        </p:spPr>
        <p:style>
          <a:lnRef idx="0"/>
          <a:fillRef idx="0"/>
          <a:effectRef idx="0"/>
          <a:fontRef idx="minor"/>
        </p:style>
        <p:txBody>
          <a:bodyPr lIns="90000" rIns="90000" tIns="45000" bIns="45000" anchor="t">
            <a:normAutofit fontScale="77500" lnSpcReduction="19999"/>
          </a:bodyPr>
          <a:p>
            <a:pPr defTabSz="457200">
              <a:lnSpc>
                <a:spcPct val="100000"/>
              </a:lnSpc>
            </a:pPr>
            <a:r>
              <a:rPr b="1" lang="en-US" sz="2300" strike="noStrike" u="none">
                <a:solidFill>
                  <a:srgbClr val="d7a548"/>
                </a:solidFill>
                <a:effectLst/>
                <a:uFillTx/>
                <a:latin typeface="Georgia"/>
              </a:rPr>
              <a:t>Primary text</a:t>
            </a:r>
            <a:endParaRPr b="0" lang="en-US" sz="2300" strike="noStrike" u="none">
              <a:solidFill>
                <a:srgbClr val="000000"/>
              </a:solidFill>
              <a:effectLst/>
              <a:uFillTx/>
              <a:latin typeface="Arial"/>
            </a:endParaRPr>
          </a:p>
        </p:txBody>
      </p:sp>
      <p:sp>
        <p:nvSpPr>
          <p:cNvPr id="130" name="TextBox 6"/>
          <p:cNvSpPr/>
          <p:nvPr/>
        </p:nvSpPr>
        <p:spPr>
          <a:xfrm>
            <a:off x="1097280" y="2514600"/>
            <a:ext cx="4525920" cy="1279800"/>
          </a:xfrm>
          <a:prstGeom prst="rect">
            <a:avLst/>
          </a:prstGeom>
          <a:noFill/>
          <a:ln w="0">
            <a:noFill/>
          </a:ln>
        </p:spPr>
        <p:style>
          <a:lnRef idx="0"/>
          <a:fillRef idx="0"/>
          <a:effectRef idx="0"/>
          <a:fontRef idx="minor"/>
        </p:style>
        <p:txBody>
          <a:bodyPr lIns="90000" rIns="90000" tIns="45000" bIns="45000" anchor="t">
            <a:normAutofit fontScale="92500" lnSpcReduction="9999"/>
          </a:bodyPr>
          <a:p>
            <a:pPr defTabSz="457200">
              <a:lnSpc>
                <a:spcPct val="100000"/>
              </a:lnSpc>
            </a:pPr>
            <a:r>
              <a:rPr b="0" lang="en-US" sz="2000" strike="noStrike" u="none">
                <a:solidFill>
                  <a:srgbClr val="f8f1e2"/>
                </a:solidFill>
                <a:effectLst/>
                <a:uFillTx/>
                <a:latin typeface="Aptos"/>
              </a:rPr>
              <a:t>Psalm 91 names God as refuge, fortress, shelter, and faithful protector. The song draws much of its pastoral language from this psalm.</a:t>
            </a:r>
            <a:endParaRPr b="0" lang="en-US" sz="2000" strike="noStrike" u="none">
              <a:solidFill>
                <a:srgbClr val="000000"/>
              </a:solidFill>
              <a:effectLst/>
              <a:uFillTx/>
              <a:latin typeface="Arial"/>
            </a:endParaRPr>
          </a:p>
        </p:txBody>
      </p:sp>
      <p:sp>
        <p:nvSpPr>
          <p:cNvPr id="131" name="TextBox 7"/>
          <p:cNvSpPr/>
          <p:nvPr/>
        </p:nvSpPr>
        <p:spPr>
          <a:xfrm>
            <a:off x="1097280" y="4160520"/>
            <a:ext cx="4480200" cy="319680"/>
          </a:xfrm>
          <a:prstGeom prst="rect">
            <a:avLst/>
          </a:prstGeom>
          <a:noFill/>
          <a:ln w="0">
            <a:noFill/>
          </a:ln>
        </p:spPr>
        <p:style>
          <a:lnRef idx="0"/>
          <a:fillRef idx="0"/>
          <a:effectRef idx="0"/>
          <a:fontRef idx="minor"/>
        </p:style>
        <p:txBody>
          <a:bodyPr lIns="90000" rIns="90000" tIns="45000" bIns="45000" anchor="t">
            <a:normAutofit fontScale="92500" lnSpcReduction="19999"/>
          </a:bodyPr>
          <a:p>
            <a:pPr defTabSz="457200">
              <a:lnSpc>
                <a:spcPct val="100000"/>
              </a:lnSpc>
            </a:pPr>
            <a:r>
              <a:rPr b="1" lang="en-US" sz="1800" strike="noStrike" u="none">
                <a:solidFill>
                  <a:srgbClr val="d7a548"/>
                </a:solidFill>
                <a:effectLst/>
                <a:uFillTx/>
                <a:latin typeface="Aptos"/>
              </a:rPr>
              <a:t>Teaching emphasis</a:t>
            </a:r>
            <a:endParaRPr b="0" lang="en-US" sz="1800" strike="noStrike" u="none">
              <a:solidFill>
                <a:srgbClr val="000000"/>
              </a:solidFill>
              <a:effectLst/>
              <a:uFillTx/>
              <a:latin typeface="Arial"/>
            </a:endParaRPr>
          </a:p>
        </p:txBody>
      </p:sp>
      <p:sp>
        <p:nvSpPr>
          <p:cNvPr id="132" name="TextBox 8"/>
          <p:cNvSpPr/>
          <p:nvPr/>
        </p:nvSpPr>
        <p:spPr>
          <a:xfrm>
            <a:off x="1097280" y="4572000"/>
            <a:ext cx="4525920" cy="776880"/>
          </a:xfrm>
          <a:prstGeom prst="rect">
            <a:avLst/>
          </a:prstGeom>
          <a:noFill/>
          <a:ln w="0">
            <a:noFill/>
          </a:ln>
        </p:spPr>
        <p:style>
          <a:lnRef idx="0"/>
          <a:fillRef idx="0"/>
          <a:effectRef idx="0"/>
          <a:fontRef idx="minor"/>
        </p:style>
        <p:txBody>
          <a:bodyPr lIns="90000" rIns="90000" tIns="45000" bIns="45000" anchor="t">
            <a:normAutofit fontScale="92500" lnSpcReduction="9999"/>
          </a:bodyPr>
          <a:p>
            <a:pPr defTabSz="457200">
              <a:lnSpc>
                <a:spcPct val="100000"/>
              </a:lnSpc>
            </a:pPr>
            <a:r>
              <a:rPr b="0" lang="en-US" sz="1700" strike="noStrike" u="none">
                <a:solidFill>
                  <a:srgbClr val="e8e2d6"/>
                </a:solidFill>
                <a:effectLst/>
                <a:uFillTx/>
                <a:latin typeface="Aptos"/>
              </a:rPr>
              <a:t>Biblical refuge is not fantasy. It is the faithful presence of God in the place where fear is real.</a:t>
            </a:r>
            <a:endParaRPr b="0" lang="en-US" sz="1700" strike="noStrike" u="none">
              <a:solidFill>
                <a:srgbClr val="000000"/>
              </a:solidFill>
              <a:effectLst/>
              <a:uFillTx/>
              <a:latin typeface="Arial"/>
            </a:endParaRPr>
          </a:p>
        </p:txBody>
      </p:sp>
      <p:sp>
        <p:nvSpPr>
          <p:cNvPr id="133" name="Rectangle 9"/>
          <p:cNvSpPr/>
          <p:nvPr/>
        </p:nvSpPr>
        <p:spPr>
          <a:xfrm>
            <a:off x="6720840" y="1737360"/>
            <a:ext cx="4388760" cy="3520080"/>
          </a:xfrm>
          <a:prstGeom prst="rect">
            <a:avLst/>
          </a:prstGeom>
          <a:solidFill>
            <a:srgbClr val="f8f1e2"/>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34" name="TextBox 10"/>
          <p:cNvSpPr/>
          <p:nvPr/>
        </p:nvSpPr>
        <p:spPr>
          <a:xfrm>
            <a:off x="7022520" y="2030040"/>
            <a:ext cx="3748680" cy="319680"/>
          </a:xfrm>
          <a:prstGeom prst="rect">
            <a:avLst/>
          </a:prstGeom>
          <a:noFill/>
          <a:ln w="0">
            <a:noFill/>
          </a:ln>
        </p:spPr>
        <p:style>
          <a:lnRef idx="0"/>
          <a:fillRef idx="0"/>
          <a:effectRef idx="0"/>
          <a:fontRef idx="minor"/>
        </p:style>
        <p:txBody>
          <a:bodyPr lIns="90000" rIns="90000" tIns="45000" bIns="45000" anchor="t">
            <a:normAutofit fontScale="85000" lnSpcReduction="19999"/>
          </a:bodyPr>
          <a:p>
            <a:pPr defTabSz="457200">
              <a:lnSpc>
                <a:spcPct val="100000"/>
              </a:lnSpc>
            </a:pPr>
            <a:r>
              <a:rPr b="1" lang="en-US" sz="2100" strike="noStrike" u="none">
                <a:solidFill>
                  <a:srgbClr val="182637"/>
                </a:solidFill>
                <a:effectLst/>
                <a:uFillTx/>
                <a:latin typeface="Georgia"/>
              </a:rPr>
              <a:t>Supporting passages</a:t>
            </a:r>
            <a:endParaRPr b="0" lang="en-US" sz="2100" strike="noStrike" u="none">
              <a:solidFill>
                <a:srgbClr val="000000"/>
              </a:solidFill>
              <a:effectLst/>
              <a:uFillTx/>
              <a:latin typeface="Arial"/>
            </a:endParaRPr>
          </a:p>
        </p:txBody>
      </p:sp>
      <p:sp>
        <p:nvSpPr>
          <p:cNvPr id="135" name="TextBox 11"/>
          <p:cNvSpPr/>
          <p:nvPr/>
        </p:nvSpPr>
        <p:spPr>
          <a:xfrm>
            <a:off x="7022520" y="2541960"/>
            <a:ext cx="3657240" cy="2194200"/>
          </a:xfrm>
          <a:prstGeom prst="rect">
            <a:avLst/>
          </a:prstGeom>
          <a:noFill/>
          <a:ln w="0">
            <a:noFill/>
          </a:ln>
        </p:spPr>
        <p:style>
          <a:lnRef idx="0"/>
          <a:fillRef idx="0"/>
          <a:effectRef idx="0"/>
          <a:fontRef idx="minor"/>
        </p:style>
        <p:txBody>
          <a:bodyPr lIns="90000" rIns="90000" tIns="45000" bIns="45000" anchor="t">
            <a:normAutofit/>
          </a:bodyPr>
          <a:p>
            <a:pPr defTabSz="457200">
              <a:lnSpc>
                <a:spcPct val="110000"/>
              </a:lnSpc>
              <a:spcAft>
                <a:spcPts val="601"/>
              </a:spcAft>
            </a:pPr>
            <a:r>
              <a:rPr b="0" lang="en-US" sz="1700" strike="noStrike" u="none">
                <a:solidFill>
                  <a:srgbClr val="182637"/>
                </a:solidFill>
                <a:effectLst/>
                <a:uFillTx/>
                <a:latin typeface="Aptos"/>
              </a:rPr>
              <a:t>Psalm 91:1–4</a:t>
            </a:r>
            <a:endParaRPr b="0" lang="en-US" sz="1700" strike="noStrike" u="none">
              <a:solidFill>
                <a:srgbClr val="000000"/>
              </a:solidFill>
              <a:effectLst/>
              <a:uFillTx/>
              <a:latin typeface="Arial"/>
            </a:endParaRPr>
          </a:p>
          <a:p>
            <a:pPr defTabSz="457200">
              <a:lnSpc>
                <a:spcPct val="110000"/>
              </a:lnSpc>
              <a:spcAft>
                <a:spcPts val="601"/>
              </a:spcAft>
            </a:pPr>
            <a:r>
              <a:rPr b="0" lang="en-US" sz="1700" strike="noStrike" u="none">
                <a:solidFill>
                  <a:srgbClr val="182637"/>
                </a:solidFill>
                <a:effectLst/>
                <a:uFillTx/>
                <a:latin typeface="Aptos"/>
              </a:rPr>
              <a:t>Psalm 91:11–12</a:t>
            </a:r>
            <a:endParaRPr b="0" lang="en-US" sz="1700" strike="noStrike" u="none">
              <a:solidFill>
                <a:srgbClr val="000000"/>
              </a:solidFill>
              <a:effectLst/>
              <a:uFillTx/>
              <a:latin typeface="Arial"/>
            </a:endParaRPr>
          </a:p>
          <a:p>
            <a:pPr defTabSz="457200">
              <a:lnSpc>
                <a:spcPct val="110000"/>
              </a:lnSpc>
              <a:spcAft>
                <a:spcPts val="601"/>
              </a:spcAft>
            </a:pPr>
            <a:r>
              <a:rPr b="0" lang="en-US" sz="1700" strike="noStrike" u="none">
                <a:solidFill>
                  <a:srgbClr val="182637"/>
                </a:solidFill>
                <a:effectLst/>
                <a:uFillTx/>
                <a:latin typeface="Aptos"/>
              </a:rPr>
              <a:t>Exodus 19:4</a:t>
            </a:r>
            <a:endParaRPr b="0" lang="en-US" sz="1700" strike="noStrike" u="none">
              <a:solidFill>
                <a:srgbClr val="000000"/>
              </a:solidFill>
              <a:effectLst/>
              <a:uFillTx/>
              <a:latin typeface="Arial"/>
            </a:endParaRPr>
          </a:p>
          <a:p>
            <a:pPr defTabSz="457200">
              <a:lnSpc>
                <a:spcPct val="110000"/>
              </a:lnSpc>
              <a:spcAft>
                <a:spcPts val="601"/>
              </a:spcAft>
            </a:pPr>
            <a:r>
              <a:rPr b="0" lang="en-US" sz="1700" strike="noStrike" u="none">
                <a:solidFill>
                  <a:srgbClr val="182637"/>
                </a:solidFill>
                <a:effectLst/>
                <a:uFillTx/>
                <a:latin typeface="Aptos"/>
              </a:rPr>
              <a:t>Deuteronomy 32:11–12</a:t>
            </a:r>
            <a:endParaRPr b="0" lang="en-US" sz="1700" strike="noStrike" u="none">
              <a:solidFill>
                <a:srgbClr val="000000"/>
              </a:solidFill>
              <a:effectLst/>
              <a:uFillTx/>
              <a:latin typeface="Arial"/>
            </a:endParaRPr>
          </a:p>
          <a:p>
            <a:pPr defTabSz="457200">
              <a:lnSpc>
                <a:spcPct val="110000"/>
              </a:lnSpc>
              <a:spcAft>
                <a:spcPts val="601"/>
              </a:spcAft>
            </a:pPr>
            <a:r>
              <a:rPr b="0" lang="en-US" sz="1700" strike="noStrike" u="none">
                <a:solidFill>
                  <a:srgbClr val="182637"/>
                </a:solidFill>
                <a:effectLst/>
                <a:uFillTx/>
                <a:latin typeface="Aptos"/>
              </a:rPr>
              <a:t>Matthew 13:43</a:t>
            </a:r>
            <a:endParaRPr b="0" lang="en-US" sz="1700" strike="noStrike" u="none">
              <a:solidFill>
                <a:srgbClr val="000000"/>
              </a:solidFill>
              <a:effectLst/>
              <a:uFillTx/>
              <a:latin typeface="Arial"/>
            </a:endParaRPr>
          </a:p>
        </p:txBody>
      </p:sp>
      <p:sp>
        <p:nvSpPr>
          <p:cNvPr id="136" name="TextBox 12"/>
          <p:cNvSpPr/>
          <p:nvPr/>
        </p:nvSpPr>
        <p:spPr>
          <a:xfrm>
            <a:off x="502920" y="6565320"/>
            <a:ext cx="7772040" cy="164160"/>
          </a:xfrm>
          <a:prstGeom prst="rect">
            <a:avLst/>
          </a:prstGeom>
          <a:noFill/>
          <a:ln w="0">
            <a:noFill/>
          </a:ln>
        </p:spPr>
        <p:style>
          <a:lnRef idx="0"/>
          <a:fillRef idx="0"/>
          <a:effectRef idx="0"/>
          <a:fontRef idx="minor"/>
        </p:style>
        <p:txBody>
          <a:bodyPr lIns="90000" rIns="90000" tIns="45000" bIns="45000" anchor="t">
            <a:normAutofit fontScale="70000" lnSpcReduction="19999"/>
          </a:bodyPr>
          <a:p>
            <a:pPr defTabSz="457200">
              <a:lnSpc>
                <a:spcPct val="100000"/>
              </a:lnSpc>
            </a:pPr>
            <a:r>
              <a:rPr b="0" lang="en-US" sz="850" strike="noStrike" u="none">
                <a:solidFill>
                  <a:srgbClr val="e8e2d6"/>
                </a:solidFill>
                <a:effectLst/>
                <a:uFillTx/>
                <a:latin typeface="Aptos"/>
              </a:rPr>
              <a:t>Prepared for teaching and small group use - hymninfo.com</a:t>
            </a:r>
            <a:endParaRPr b="0" lang="en-US" sz="8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7" name="Picture 1" descr="nest_dark.jpg"/>
          <p:cNvPicPr/>
          <p:nvPr/>
        </p:nvPicPr>
        <p:blipFill>
          <a:blip r:embed="rId1"/>
          <a:stretch/>
        </p:blipFill>
        <p:spPr>
          <a:xfrm>
            <a:off x="0" y="0"/>
            <a:ext cx="12191760" cy="6857640"/>
          </a:xfrm>
          <a:prstGeom prst="rect">
            <a:avLst/>
          </a:prstGeom>
          <a:noFill/>
          <a:ln w="0">
            <a:noFill/>
          </a:ln>
        </p:spPr>
      </p:pic>
      <p:sp>
        <p:nvSpPr>
          <p:cNvPr id="138" name="TextBox 2"/>
          <p:cNvSpPr/>
          <p:nvPr/>
        </p:nvSpPr>
        <p:spPr>
          <a:xfrm>
            <a:off x="658440" y="411480"/>
            <a:ext cx="10881000" cy="658080"/>
          </a:xfrm>
          <a:prstGeom prst="rect">
            <a:avLst/>
          </a:prstGeom>
          <a:noFill/>
          <a:ln w="0">
            <a:noFill/>
          </a:ln>
        </p:spPr>
        <p:style>
          <a:lnRef idx="0"/>
          <a:fillRef idx="0"/>
          <a:effectRef idx="0"/>
          <a:fontRef idx="minor"/>
        </p:style>
        <p:txBody>
          <a:bodyPr lIns="90000" rIns="90000" tIns="45000" bIns="45000" anchor="t">
            <a:normAutofit/>
          </a:bodyPr>
          <a:p>
            <a:pPr defTabSz="457200">
              <a:lnSpc>
                <a:spcPct val="100000"/>
              </a:lnSpc>
            </a:pPr>
            <a:r>
              <a:rPr b="1" lang="en-US" sz="3400" strike="noStrike" u="none">
                <a:solidFill>
                  <a:srgbClr val="f8f1e2"/>
                </a:solidFill>
                <a:effectLst/>
                <a:uFillTx/>
                <a:latin typeface="Georgia"/>
              </a:rPr>
              <a:t>The Eagle Image: God Bears and Carries</a:t>
            </a:r>
            <a:endParaRPr b="0" lang="en-US" sz="3400" strike="noStrike" u="none">
              <a:solidFill>
                <a:srgbClr val="000000"/>
              </a:solidFill>
              <a:effectLst/>
              <a:uFillTx/>
              <a:latin typeface="Arial"/>
            </a:endParaRPr>
          </a:p>
        </p:txBody>
      </p:sp>
      <p:sp>
        <p:nvSpPr>
          <p:cNvPr id="139" name="Rectangle 3"/>
          <p:cNvSpPr/>
          <p:nvPr/>
        </p:nvSpPr>
        <p:spPr>
          <a:xfrm>
            <a:off x="658440" y="1143000"/>
            <a:ext cx="1142640" cy="31680"/>
          </a:xfrm>
          <a:prstGeom prst="rect">
            <a:avLst/>
          </a:prstGeom>
          <a:solidFill>
            <a:srgbClr val="d7a548"/>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2960" bIns="-1296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40" name="Rectangle 4"/>
          <p:cNvSpPr/>
          <p:nvPr/>
        </p:nvSpPr>
        <p:spPr>
          <a:xfrm>
            <a:off x="777240" y="1600200"/>
            <a:ext cx="5166000" cy="4388760"/>
          </a:xfrm>
          <a:prstGeom prst="rect">
            <a:avLst/>
          </a:prstGeom>
          <a:solidFill>
            <a:srgbClr val="f8f1e2"/>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41" name="TextBox 5"/>
          <p:cNvSpPr/>
          <p:nvPr/>
        </p:nvSpPr>
        <p:spPr>
          <a:xfrm>
            <a:off x="1051560" y="1874520"/>
            <a:ext cx="4525920" cy="319680"/>
          </a:xfrm>
          <a:prstGeom prst="rect">
            <a:avLst/>
          </a:prstGeom>
          <a:noFill/>
          <a:ln w="0">
            <a:noFill/>
          </a:ln>
        </p:spPr>
        <p:style>
          <a:lnRef idx="0"/>
          <a:fillRef idx="0"/>
          <a:effectRef idx="0"/>
          <a:fontRef idx="minor"/>
        </p:style>
        <p:txBody>
          <a:bodyPr lIns="90000" rIns="90000" tIns="45000" bIns="45000" anchor="t">
            <a:normAutofit fontScale="77500" lnSpcReduction="19999"/>
          </a:bodyPr>
          <a:p>
            <a:pPr defTabSz="457200">
              <a:lnSpc>
                <a:spcPct val="100000"/>
              </a:lnSpc>
            </a:pPr>
            <a:r>
              <a:rPr b="1" lang="en-US" sz="2200" strike="noStrike" u="none">
                <a:solidFill>
                  <a:srgbClr val="182637"/>
                </a:solidFill>
                <a:effectLst/>
                <a:uFillTx/>
                <a:latin typeface="Georgia"/>
              </a:rPr>
              <a:t>What the image teaches</a:t>
            </a:r>
            <a:endParaRPr b="0" lang="en-US" sz="2200" strike="noStrike" u="none">
              <a:solidFill>
                <a:srgbClr val="000000"/>
              </a:solidFill>
              <a:effectLst/>
              <a:uFillTx/>
              <a:latin typeface="Arial"/>
            </a:endParaRPr>
          </a:p>
        </p:txBody>
      </p:sp>
      <p:sp>
        <p:nvSpPr>
          <p:cNvPr id="142" name="TextBox 6"/>
          <p:cNvSpPr/>
          <p:nvPr/>
        </p:nvSpPr>
        <p:spPr>
          <a:xfrm>
            <a:off x="1051560" y="2450520"/>
            <a:ext cx="4343040" cy="2468520"/>
          </a:xfrm>
          <a:prstGeom prst="rect">
            <a:avLst/>
          </a:prstGeom>
          <a:noFill/>
          <a:ln w="0">
            <a:noFill/>
          </a:ln>
        </p:spPr>
        <p:style>
          <a:lnRef idx="0"/>
          <a:fillRef idx="0"/>
          <a:effectRef idx="0"/>
          <a:fontRef idx="minor"/>
        </p:style>
        <p:txBody>
          <a:bodyPr lIns="90000" rIns="90000" tIns="45000" bIns="45000" anchor="t">
            <a:normAutofit/>
          </a:bodyPr>
          <a:p>
            <a:pPr marL="360000" indent="-180000" defTabSz="457200">
              <a:lnSpc>
                <a:spcPct val="110000"/>
              </a:lnSpc>
              <a:spcAft>
                <a:spcPts val="601"/>
              </a:spcAft>
              <a:tabLst>
                <a:tab algn="l" pos="0"/>
              </a:tabLst>
            </a:pPr>
            <a:r>
              <a:rPr b="0" lang="en-US" sz="1720" strike="noStrike" u="none">
                <a:solidFill>
                  <a:srgbClr val="182637"/>
                </a:solidFill>
                <a:effectLst/>
                <a:uFillTx/>
                <a:latin typeface="Aptos"/>
              </a:rPr>
              <a:t>God’s care is strong, not fragile.</a:t>
            </a:r>
            <a:endParaRPr b="0" lang="en-US" sz="1720" strike="noStrike" u="none">
              <a:solidFill>
                <a:srgbClr val="000000"/>
              </a:solidFill>
              <a:effectLst/>
              <a:uFillTx/>
              <a:latin typeface="Arial"/>
            </a:endParaRPr>
          </a:p>
          <a:p>
            <a:pPr marL="360000" indent="-180000" defTabSz="457200">
              <a:lnSpc>
                <a:spcPct val="110000"/>
              </a:lnSpc>
              <a:spcAft>
                <a:spcPts val="601"/>
              </a:spcAft>
              <a:tabLst>
                <a:tab algn="l" pos="0"/>
              </a:tabLst>
            </a:pPr>
            <a:r>
              <a:rPr b="0" lang="en-US" sz="1720" strike="noStrike" u="none">
                <a:solidFill>
                  <a:srgbClr val="182637"/>
                </a:solidFill>
                <a:effectLst/>
                <a:uFillTx/>
                <a:latin typeface="Aptos"/>
              </a:rPr>
              <a:t>God’s protection is tender, not distant.</a:t>
            </a:r>
            <a:endParaRPr b="0" lang="en-US" sz="1720" strike="noStrike" u="none">
              <a:solidFill>
                <a:srgbClr val="000000"/>
              </a:solidFill>
              <a:effectLst/>
              <a:uFillTx/>
              <a:latin typeface="Arial"/>
            </a:endParaRPr>
          </a:p>
          <a:p>
            <a:pPr marL="360000" indent="-180000" defTabSz="457200">
              <a:lnSpc>
                <a:spcPct val="110000"/>
              </a:lnSpc>
              <a:spcAft>
                <a:spcPts val="601"/>
              </a:spcAft>
              <a:tabLst>
                <a:tab algn="l" pos="0"/>
              </a:tabLst>
            </a:pPr>
            <a:r>
              <a:rPr b="0" lang="en-US" sz="1720" strike="noStrike" u="none">
                <a:solidFill>
                  <a:srgbClr val="182637"/>
                </a:solidFill>
                <a:effectLst/>
                <a:uFillTx/>
                <a:latin typeface="Aptos"/>
              </a:rPr>
              <a:t>God’s people are carried by grace when their own strength is small.</a:t>
            </a:r>
            <a:endParaRPr b="0" lang="en-US" sz="1720" strike="noStrike" u="none">
              <a:solidFill>
                <a:srgbClr val="000000"/>
              </a:solidFill>
              <a:effectLst/>
              <a:uFillTx/>
              <a:latin typeface="Arial"/>
            </a:endParaRPr>
          </a:p>
          <a:p>
            <a:pPr marL="360000" indent="-180000" defTabSz="457200">
              <a:lnSpc>
                <a:spcPct val="110000"/>
              </a:lnSpc>
              <a:spcAft>
                <a:spcPts val="601"/>
              </a:spcAft>
              <a:tabLst>
                <a:tab algn="l" pos="0"/>
              </a:tabLst>
            </a:pPr>
            <a:r>
              <a:rPr b="0" lang="en-US" sz="1720" strike="noStrike" u="none">
                <a:solidFill>
                  <a:srgbClr val="182637"/>
                </a:solidFill>
                <a:effectLst/>
                <a:uFillTx/>
                <a:latin typeface="Aptos"/>
              </a:rPr>
              <a:t>The image belongs to the story of God delivering and guiding his people.</a:t>
            </a:r>
            <a:endParaRPr b="0" lang="en-US" sz="1720" strike="noStrike" u="none">
              <a:solidFill>
                <a:srgbClr val="000000"/>
              </a:solidFill>
              <a:effectLst/>
              <a:uFillTx/>
              <a:latin typeface="Arial"/>
            </a:endParaRPr>
          </a:p>
        </p:txBody>
      </p:sp>
      <p:sp>
        <p:nvSpPr>
          <p:cNvPr id="143" name="TextBox 7"/>
          <p:cNvSpPr/>
          <p:nvPr/>
        </p:nvSpPr>
        <p:spPr>
          <a:xfrm>
            <a:off x="6492240" y="5230440"/>
            <a:ext cx="4845960" cy="475200"/>
          </a:xfrm>
          <a:prstGeom prst="rect">
            <a:avLst/>
          </a:prstGeom>
          <a:noFill/>
          <a:ln w="0">
            <a:noFill/>
          </a:ln>
        </p:spPr>
        <p:style>
          <a:lnRef idx="0"/>
          <a:fillRef idx="0"/>
          <a:effectRef idx="0"/>
          <a:fontRef idx="minor"/>
        </p:style>
        <p:txBody>
          <a:bodyPr lIns="90000" rIns="90000" tIns="45000" bIns="45000" anchor="t">
            <a:normAutofit fontScale="85000" lnSpcReduction="19999"/>
          </a:bodyPr>
          <a:p>
            <a:pPr defTabSz="457200">
              <a:lnSpc>
                <a:spcPct val="100000"/>
              </a:lnSpc>
            </a:pPr>
            <a:r>
              <a:rPr b="0" i="1" lang="en-US" sz="1800" strike="noStrike" u="none">
                <a:solidFill>
                  <a:srgbClr val="f8f1e2"/>
                </a:solidFill>
                <a:effectLst/>
                <a:uFillTx/>
                <a:latin typeface="Aptos"/>
              </a:rPr>
              <a:t>Exodus and Deuteronomy give the eagle image covenant depth: God bears his people toward himself.</a:t>
            </a:r>
            <a:endParaRPr b="0" lang="en-US" sz="1800" strike="noStrike" u="none">
              <a:solidFill>
                <a:srgbClr val="000000"/>
              </a:solidFill>
              <a:effectLst/>
              <a:uFillTx/>
              <a:latin typeface="Arial"/>
            </a:endParaRPr>
          </a:p>
        </p:txBody>
      </p:sp>
      <p:sp>
        <p:nvSpPr>
          <p:cNvPr id="144" name="TextBox 8"/>
          <p:cNvSpPr/>
          <p:nvPr/>
        </p:nvSpPr>
        <p:spPr>
          <a:xfrm>
            <a:off x="502920" y="6565320"/>
            <a:ext cx="7772040" cy="164160"/>
          </a:xfrm>
          <a:prstGeom prst="rect">
            <a:avLst/>
          </a:prstGeom>
          <a:noFill/>
          <a:ln w="0">
            <a:noFill/>
          </a:ln>
        </p:spPr>
        <p:style>
          <a:lnRef idx="0"/>
          <a:fillRef idx="0"/>
          <a:effectRef idx="0"/>
          <a:fontRef idx="minor"/>
        </p:style>
        <p:txBody>
          <a:bodyPr lIns="90000" rIns="90000" tIns="45000" bIns="45000" anchor="t">
            <a:normAutofit fontScale="70000" lnSpcReduction="19999"/>
          </a:bodyPr>
          <a:p>
            <a:pPr defTabSz="457200">
              <a:lnSpc>
                <a:spcPct val="100000"/>
              </a:lnSpc>
            </a:pPr>
            <a:r>
              <a:rPr b="0" lang="en-US" sz="850" strike="noStrike" u="none">
                <a:solidFill>
                  <a:srgbClr val="e8e2d6"/>
                </a:solidFill>
                <a:effectLst/>
                <a:uFillTx/>
                <a:latin typeface="Aptos"/>
              </a:rPr>
              <a:t>Prepared for teaching and small group use - hymninfo.com</a:t>
            </a:r>
            <a:endParaRPr b="0" lang="en-US" sz="8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5" name="Picture 1" descr="hero_dark.jpg"/>
          <p:cNvPicPr/>
          <p:nvPr/>
        </p:nvPicPr>
        <p:blipFill>
          <a:blip r:embed="rId1"/>
          <a:stretch/>
        </p:blipFill>
        <p:spPr>
          <a:xfrm>
            <a:off x="0" y="0"/>
            <a:ext cx="12191760" cy="6857640"/>
          </a:xfrm>
          <a:prstGeom prst="rect">
            <a:avLst/>
          </a:prstGeom>
          <a:noFill/>
          <a:ln w="0">
            <a:noFill/>
          </a:ln>
        </p:spPr>
      </p:pic>
      <p:sp>
        <p:nvSpPr>
          <p:cNvPr id="146" name="TextBox 2"/>
          <p:cNvSpPr/>
          <p:nvPr/>
        </p:nvSpPr>
        <p:spPr>
          <a:xfrm>
            <a:off x="658440" y="411480"/>
            <a:ext cx="10881000" cy="658080"/>
          </a:xfrm>
          <a:prstGeom prst="rect">
            <a:avLst/>
          </a:prstGeom>
          <a:noFill/>
          <a:ln w="0">
            <a:noFill/>
          </a:ln>
        </p:spPr>
        <p:style>
          <a:lnRef idx="0"/>
          <a:fillRef idx="0"/>
          <a:effectRef idx="0"/>
          <a:fontRef idx="minor"/>
        </p:style>
        <p:txBody>
          <a:bodyPr lIns="90000" rIns="90000" tIns="45000" bIns="45000" anchor="t">
            <a:normAutofit/>
          </a:bodyPr>
          <a:p>
            <a:pPr defTabSz="457200">
              <a:lnSpc>
                <a:spcPct val="100000"/>
              </a:lnSpc>
            </a:pPr>
            <a:r>
              <a:rPr b="1" lang="en-US" sz="3400" strike="noStrike" u="none">
                <a:solidFill>
                  <a:srgbClr val="f8f1e2"/>
                </a:solidFill>
                <a:effectLst/>
                <a:uFillTx/>
                <a:latin typeface="Georgia"/>
              </a:rPr>
              <a:t>The Refrain: A Congregational Promise</a:t>
            </a:r>
            <a:endParaRPr b="0" lang="en-US" sz="3400" strike="noStrike" u="none">
              <a:solidFill>
                <a:srgbClr val="000000"/>
              </a:solidFill>
              <a:effectLst/>
              <a:uFillTx/>
              <a:latin typeface="Arial"/>
            </a:endParaRPr>
          </a:p>
        </p:txBody>
      </p:sp>
      <p:sp>
        <p:nvSpPr>
          <p:cNvPr id="147" name="Rectangle 3"/>
          <p:cNvSpPr/>
          <p:nvPr/>
        </p:nvSpPr>
        <p:spPr>
          <a:xfrm>
            <a:off x="658440" y="1143000"/>
            <a:ext cx="1142640" cy="31680"/>
          </a:xfrm>
          <a:prstGeom prst="rect">
            <a:avLst/>
          </a:prstGeom>
          <a:solidFill>
            <a:srgbClr val="d7a548"/>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12960" bIns="-1296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48" name="Rectangle 4"/>
          <p:cNvSpPr/>
          <p:nvPr/>
        </p:nvSpPr>
        <p:spPr>
          <a:xfrm>
            <a:off x="841320" y="1737360"/>
            <a:ext cx="4663080" cy="3885840"/>
          </a:xfrm>
          <a:prstGeom prst="rect">
            <a:avLst/>
          </a:prstGeom>
          <a:solidFill>
            <a:srgbClr val="0d1824"/>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49" name="TextBox 5"/>
          <p:cNvSpPr/>
          <p:nvPr/>
        </p:nvSpPr>
        <p:spPr>
          <a:xfrm>
            <a:off x="1097280" y="2057400"/>
            <a:ext cx="4114440" cy="319680"/>
          </a:xfrm>
          <a:prstGeom prst="rect">
            <a:avLst/>
          </a:prstGeom>
          <a:noFill/>
          <a:ln w="0">
            <a:noFill/>
          </a:ln>
        </p:spPr>
        <p:style>
          <a:lnRef idx="0"/>
          <a:fillRef idx="0"/>
          <a:effectRef idx="0"/>
          <a:fontRef idx="minor"/>
        </p:style>
        <p:txBody>
          <a:bodyPr lIns="90000" rIns="90000" tIns="45000" bIns="45000" anchor="t">
            <a:normAutofit fontScale="77500" lnSpcReduction="19999"/>
          </a:bodyPr>
          <a:p>
            <a:pPr defTabSz="457200">
              <a:lnSpc>
                <a:spcPct val="100000"/>
              </a:lnSpc>
            </a:pPr>
            <a:r>
              <a:rPr b="1" lang="en-US" sz="2200" strike="noStrike" u="none">
                <a:solidFill>
                  <a:srgbClr val="d7a548"/>
                </a:solidFill>
                <a:effectLst/>
                <a:uFillTx/>
                <a:latin typeface="Georgia"/>
              </a:rPr>
              <a:t>How it functions</a:t>
            </a:r>
            <a:endParaRPr b="0" lang="en-US" sz="2200" strike="noStrike" u="none">
              <a:solidFill>
                <a:srgbClr val="000000"/>
              </a:solidFill>
              <a:effectLst/>
              <a:uFillTx/>
              <a:latin typeface="Arial"/>
            </a:endParaRPr>
          </a:p>
        </p:txBody>
      </p:sp>
      <p:sp>
        <p:nvSpPr>
          <p:cNvPr id="150" name="TextBox 6"/>
          <p:cNvSpPr/>
          <p:nvPr/>
        </p:nvSpPr>
        <p:spPr>
          <a:xfrm>
            <a:off x="1097280" y="2633400"/>
            <a:ext cx="4068720" cy="2102760"/>
          </a:xfrm>
          <a:prstGeom prst="rect">
            <a:avLst/>
          </a:prstGeom>
          <a:noFill/>
          <a:ln w="0">
            <a:noFill/>
          </a:ln>
        </p:spPr>
        <p:style>
          <a:lnRef idx="0"/>
          <a:fillRef idx="0"/>
          <a:effectRef idx="0"/>
          <a:fontRef idx="minor"/>
        </p:style>
        <p:txBody>
          <a:bodyPr lIns="90000" rIns="90000" tIns="45000" bIns="45000" anchor="t">
            <a:normAutofit fontScale="85000" lnSpcReduction="9999"/>
          </a:bodyPr>
          <a:p>
            <a:pPr marL="360000" indent="-180000" defTabSz="457200">
              <a:lnSpc>
                <a:spcPct val="110000"/>
              </a:lnSpc>
              <a:spcAft>
                <a:spcPts val="601"/>
              </a:spcAft>
              <a:tabLst>
                <a:tab algn="l" pos="0"/>
              </a:tabLst>
            </a:pPr>
            <a:r>
              <a:rPr b="0" lang="en-US" sz="1800" strike="noStrike" u="none">
                <a:solidFill>
                  <a:srgbClr val="f8f1e2"/>
                </a:solidFill>
                <a:effectLst/>
                <a:uFillTx/>
                <a:latin typeface="Aptos"/>
              </a:rPr>
              <a:t>The refrain gathers the psalm’s images into one memorable act of trust.</a:t>
            </a:r>
            <a:endParaRPr b="0" lang="en-US" sz="1800" strike="noStrike" u="none">
              <a:solidFill>
                <a:srgbClr val="000000"/>
              </a:solidFill>
              <a:effectLst/>
              <a:uFillTx/>
              <a:latin typeface="Arial"/>
            </a:endParaRPr>
          </a:p>
          <a:p>
            <a:pPr marL="360000" indent="-180000" defTabSz="457200">
              <a:lnSpc>
                <a:spcPct val="110000"/>
              </a:lnSpc>
              <a:spcAft>
                <a:spcPts val="601"/>
              </a:spcAft>
              <a:tabLst>
                <a:tab algn="l" pos="0"/>
              </a:tabLst>
            </a:pPr>
            <a:r>
              <a:rPr b="0" lang="en-US" sz="1800" strike="noStrike" u="none">
                <a:solidFill>
                  <a:srgbClr val="f8f1e2"/>
                </a:solidFill>
                <a:effectLst/>
                <a:uFillTx/>
                <a:latin typeface="Aptos"/>
              </a:rPr>
              <a:t>It allows the congregation to answer fear together rather than alone.</a:t>
            </a:r>
            <a:endParaRPr b="0" lang="en-US" sz="1800" strike="noStrike" u="none">
              <a:solidFill>
                <a:srgbClr val="000000"/>
              </a:solidFill>
              <a:effectLst/>
              <a:uFillTx/>
              <a:latin typeface="Arial"/>
            </a:endParaRPr>
          </a:p>
          <a:p>
            <a:pPr marL="360000" indent="-180000" defTabSz="457200">
              <a:lnSpc>
                <a:spcPct val="110000"/>
              </a:lnSpc>
              <a:spcAft>
                <a:spcPts val="601"/>
              </a:spcAft>
              <a:tabLst>
                <a:tab algn="l" pos="0"/>
              </a:tabLst>
            </a:pPr>
            <a:r>
              <a:rPr b="0" lang="en-US" sz="1800" strike="noStrike" u="none">
                <a:solidFill>
                  <a:srgbClr val="f8f1e2"/>
                </a:solidFill>
                <a:effectLst/>
                <a:uFillTx/>
                <a:latin typeface="Aptos"/>
              </a:rPr>
              <a:t>Its sweeping melody helps the people sing assurance before they fully feel it.</a:t>
            </a:r>
            <a:endParaRPr b="0" lang="en-US" sz="1800" strike="noStrike" u="none">
              <a:solidFill>
                <a:srgbClr val="000000"/>
              </a:solidFill>
              <a:effectLst/>
              <a:uFillTx/>
              <a:latin typeface="Arial"/>
            </a:endParaRPr>
          </a:p>
        </p:txBody>
      </p:sp>
      <p:sp>
        <p:nvSpPr>
          <p:cNvPr id="151" name="Rectangle 7"/>
          <p:cNvSpPr/>
          <p:nvPr/>
        </p:nvSpPr>
        <p:spPr>
          <a:xfrm>
            <a:off x="6400800" y="1883520"/>
            <a:ext cx="4663080" cy="3108600"/>
          </a:xfrm>
          <a:prstGeom prst="rect">
            <a:avLst/>
          </a:prstGeom>
          <a:solidFill>
            <a:srgbClr val="f8f1e2"/>
          </a:solidFill>
          <a:ln>
            <a:noFill/>
          </a:ln>
          <a:effectLst>
            <a:outerShdw blurRad="39960" dir="5400000" dist="2304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ctr">
            <a:noAutofit/>
          </a:bodyPr>
          <a:p>
            <a:pPr algn="ctr" defTabSz="457200">
              <a:lnSpc>
                <a:spcPct val="100000"/>
              </a:lnSpc>
            </a:pPr>
            <a:endParaRPr b="0" lang="en-US" sz="1800" strike="noStrike" u="none">
              <a:solidFill>
                <a:schemeClr val="lt1"/>
              </a:solidFill>
              <a:effectLst/>
              <a:uFillTx/>
              <a:latin typeface="Calibri"/>
            </a:endParaRPr>
          </a:p>
        </p:txBody>
      </p:sp>
      <p:sp>
        <p:nvSpPr>
          <p:cNvPr id="152" name="TextBox 8"/>
          <p:cNvSpPr/>
          <p:nvPr/>
        </p:nvSpPr>
        <p:spPr>
          <a:xfrm>
            <a:off x="6720840" y="2240280"/>
            <a:ext cx="3931560" cy="319680"/>
          </a:xfrm>
          <a:prstGeom prst="rect">
            <a:avLst/>
          </a:prstGeom>
          <a:noFill/>
          <a:ln w="0">
            <a:noFill/>
          </a:ln>
        </p:spPr>
        <p:style>
          <a:lnRef idx="0"/>
          <a:fillRef idx="0"/>
          <a:effectRef idx="0"/>
          <a:fontRef idx="minor"/>
        </p:style>
        <p:txBody>
          <a:bodyPr lIns="90000" rIns="90000" tIns="45000" bIns="45000" anchor="t">
            <a:normAutofit fontScale="77500" lnSpcReduction="19999"/>
          </a:bodyPr>
          <a:p>
            <a:pPr defTabSz="457200">
              <a:lnSpc>
                <a:spcPct val="100000"/>
              </a:lnSpc>
            </a:pPr>
            <a:r>
              <a:rPr b="1" lang="en-US" sz="2200" strike="noStrike" u="none">
                <a:solidFill>
                  <a:srgbClr val="182637"/>
                </a:solidFill>
                <a:effectLst/>
                <a:uFillTx/>
                <a:latin typeface="Georgia"/>
              </a:rPr>
              <a:t>Teaching point</a:t>
            </a:r>
            <a:endParaRPr b="0" lang="en-US" sz="2200" strike="noStrike" u="none">
              <a:solidFill>
                <a:srgbClr val="000000"/>
              </a:solidFill>
              <a:effectLst/>
              <a:uFillTx/>
              <a:latin typeface="Arial"/>
            </a:endParaRPr>
          </a:p>
        </p:txBody>
      </p:sp>
      <p:sp>
        <p:nvSpPr>
          <p:cNvPr id="153" name="TextBox 9"/>
          <p:cNvSpPr/>
          <p:nvPr/>
        </p:nvSpPr>
        <p:spPr>
          <a:xfrm>
            <a:off x="6720840" y="2853000"/>
            <a:ext cx="3885840" cy="1462680"/>
          </a:xfrm>
          <a:prstGeom prst="rect">
            <a:avLst/>
          </a:prstGeom>
          <a:noFill/>
          <a:ln w="0">
            <a:noFill/>
          </a:ln>
        </p:spPr>
        <p:style>
          <a:lnRef idx="0"/>
          <a:fillRef idx="0"/>
          <a:effectRef idx="0"/>
          <a:fontRef idx="minor"/>
        </p:style>
        <p:txBody>
          <a:bodyPr lIns="90000" rIns="90000" tIns="45000" bIns="45000" anchor="t">
            <a:normAutofit lnSpcReduction="9999"/>
          </a:bodyPr>
          <a:p>
            <a:pPr defTabSz="457200">
              <a:lnSpc>
                <a:spcPct val="100000"/>
              </a:lnSpc>
            </a:pPr>
            <a:r>
              <a:rPr b="0" lang="en-US" sz="1900" strike="noStrike" u="none">
                <a:solidFill>
                  <a:srgbClr val="182637"/>
                </a:solidFill>
                <a:effectLst/>
                <a:uFillTx/>
                <a:latin typeface="Aptos"/>
              </a:rPr>
              <a:t>The refrain should not be heard as a guarantee of trouble-free living. It is a confession that God holds his people when trouble comes.</a:t>
            </a:r>
            <a:endParaRPr b="0" lang="en-US" sz="1900" strike="noStrike" u="none">
              <a:solidFill>
                <a:srgbClr val="000000"/>
              </a:solidFill>
              <a:effectLst/>
              <a:uFillTx/>
              <a:latin typeface="Arial"/>
            </a:endParaRPr>
          </a:p>
        </p:txBody>
      </p:sp>
      <p:sp>
        <p:nvSpPr>
          <p:cNvPr id="154" name="TextBox 10"/>
          <p:cNvSpPr/>
          <p:nvPr/>
        </p:nvSpPr>
        <p:spPr>
          <a:xfrm>
            <a:off x="502920" y="6565320"/>
            <a:ext cx="7772040" cy="164160"/>
          </a:xfrm>
          <a:prstGeom prst="rect">
            <a:avLst/>
          </a:prstGeom>
          <a:noFill/>
          <a:ln w="0">
            <a:noFill/>
          </a:ln>
        </p:spPr>
        <p:style>
          <a:lnRef idx="0"/>
          <a:fillRef idx="0"/>
          <a:effectRef idx="0"/>
          <a:fontRef idx="minor"/>
        </p:style>
        <p:txBody>
          <a:bodyPr lIns="90000" rIns="90000" tIns="45000" bIns="45000" anchor="t">
            <a:normAutofit fontScale="70000" lnSpcReduction="19999"/>
          </a:bodyPr>
          <a:p>
            <a:pPr defTabSz="457200">
              <a:lnSpc>
                <a:spcPct val="100000"/>
              </a:lnSpc>
            </a:pPr>
            <a:r>
              <a:rPr b="0" lang="en-US" sz="850" strike="noStrike" u="none">
                <a:solidFill>
                  <a:srgbClr val="e8e2d6"/>
                </a:solidFill>
                <a:effectLst/>
                <a:uFillTx/>
                <a:latin typeface="Aptos"/>
              </a:rPr>
              <a:t>Prepared for teaching and small group use - hymninfo.com</a:t>
            </a:r>
            <a:endParaRPr b="0" lang="en-US" sz="85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TotalTime>
  <Application>LibreOffice/25.2.3.2$Linux_X86_64 LibreOffice_project/520$Build-2</Application>
  <AppVersion>15.0000</AppVersion>
  <Words>0</Words>
  <Paragraphs>0</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category>Hymn study resource</cp:category>
  <dcterms:created xsi:type="dcterms:W3CDTF">2013-01-27T09:14:16Z</dcterms:created>
  <dc:creator>HymnInfo.com</dc:creator>
  <dc:description/>
  <cp:keywords>hymn study Christian worship church teaching HymnInfo</cp:keywords>
  <dc:language>en-US</dc:language>
  <cp:lastModifiedBy>Steve Canny</cp:lastModifiedBy>
  <dcterms:modified xsi:type="dcterms:W3CDTF">2013-01-27T09:15:58Z</dcterms:modified>
  <cp:revision>1</cp:revision>
  <dc:subject>Hymn study resource</dc:subject>
  <dc:title>On Eagle's Wings Teaching Guide</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On-screen Show (4:3)</vt:lpwstr>
  </property>
</Properties>
</file>