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n Eagle's Wing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 Eagle's Wings is a contemporary psalm song centered on refuge, divine presence, and hope in the midst of d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comes chiefly from Psalm 91, where the worshiper entrusts life to God as shelter and fortr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does not begin by explaining suffering; it gives frightened or grieving people biblical language with which to place themselves under God’s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astoral power of the hymn comes from the way it brings several scriptural images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91 supplies shelter, angels, and protection, while Exodus and Deuteronomy provide the image of God carrying the people as an eagle bears its you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ology is fundamentally a theology of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portrayed as an explanation for every tragedy but as the one to whom people may entrust themselves when ordinary securities fai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especially appropriate to the Psalms, where faith frequently speaks from within danger rather than after danger has been neatly resol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providence must therefore be interpreted care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91 contains strong promises of protection, yet Christian experience and Scripture both testify that faithful people still suffer illness, violence, persecution, a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91 as the interpretive foundation when singing the hymn, especially in funerals, hospital ministry, or other settings of grief and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void promising that faith guarantees protection from every physical harm; offer instead the biblical assurance that suffering and death do not place believers beyond God’s presence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ccompanying someone who is grieving, allow the hymn to support prayer without using it to explain away loss or hurry the person toward emotional resolu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biblical refuge is communal as well as personal: seek practical ways for the church to become a sheltering community for people facing illness, bereavement, violence, displacement, or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eagle imagery encourage dependence on God rather than spiritual self-reliance, recognizing that the biblical picture is of God carrying and leading the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2026-08-28T13:15:28Z</dcterms:created>
  <dcterms:modified xsi:type="dcterms:W3CDTF">2026-08-28T13:15:28Z</dcterms:modified>
  <dc:title>On Eagle's Wings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