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Victory in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Victory in Jesus turns the gospel into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speaking of victory as self-mastery, social success, or freedom from every present hardship, it locates triumph in Jesus Christ: he takes the initiative, redeems at a cost, forgives, restores, and promises final life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moves from hearing the Christian story to receiving it personally and then to anticipating its comple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joins several dimensions of salvation that are sometimes separated in preaching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death provides redemption, his healing ministry becomes a sign of deeper restoration, repentance marks the hearer's response, and the hope of heaven places present faith within the promised defeat of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begins with divine initi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seeks before the singer knows him, gives himself for sinners, and creates the possibility of a loving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rotects assurance from becoming confidence in the intensity of one's repentance or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hope rests in Christ's saving action, received throug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tonement language is strongly redemptive and substitutiona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the victories Scripture actually promises—redemption, forgiveness, perseverance, resurrection, and final communion with Christ—rather than equating faith with uninterrupted succ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personal testimony rehearse what Christ has done while avoiding exaggeration, comparison, or pressure on others to describe conversion in the same w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initiative with repentance, trust, gratitude, and concrete obedience; do not treat repeated singing as a substitute for reconciliation or changed condu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illness or disability is present, pray honestly for healing and faithful care without blaming sufferers or promising an outcome God has not guarant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fore printing, projecting, streaming, arranging, or recording the song, obtain permission for the copyrighted text, tune, and any modern adaptation or arrang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2026-08-28T12:05:55Z</dcterms:created>
  <dcterms:modified xsi:type="dcterms:W3CDTF">2026-08-28T12:05:55Z</dcterms:modified>
  <dc:title>Victory in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