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8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 the Day of Resurre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 the Day of Resurrection is a modern Easter hymn built around the road-to-Emmaus narrative in Luke 24:13–3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concentrating on the empty tomb alone, it places worshipers beside the two disciples as they move from confusion and grief toward understanding, recognition, and renewed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isen Christ is present throughout the journey even before the travelers know who is walking with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spiritual movement is therefore one of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is opened, hospitality is offered, Christ becomes known in the shared meal, and the disciples return to the community with new convi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resurrection as encounter before it is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isen Christ accompanies disciples who are confused and discouraged, showing that divine presence does not depend on the believer’s immediate cla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ives the Emmaus story strong pastoral force for communities that confess resurrection faith while still living with grief, unanswered questions, or f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inseparability of Word and 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nterprets Scripture before he is recognized in the shared me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ust that Christ may be present even when grief or confusion makes recognition difficul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the resurrection within the whole biblical story rather than isolating Easter from Christ’s suffering and the witness of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hospitality, remembering that the Emmaus disciples welcomed a stranger before recognizing the risen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Word and table shape worship as complementary places where the church attends to Christ’s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renewed recognition of Christ to lead outward into testimony, community, and mis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2026-10-14T10:04:13Z</dcterms:created>
  <dcterms:modified xsi:type="dcterms:W3CDTF">2026-10-14T10:04:13Z</dcterms:modified>
  <dc:title>On the Day of Resurrection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