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5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ce in Royal David's 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ce in Royal David's City begins with a deliberately small scene: Bethlehem, a mother, and a newborn child laid in a feeding pl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rom that humble opening, Cecil Frances Alexander expands the hymn into a meditation on who the child is—the Lord who comes from heaven, shares human life, and is finally seen in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more than a retelling of the Nativity; it moves from Christmas narrative to Christology, discipleship, compassion, and Christian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exander wrote the text for children, but its theological movement helps explain why it traveled far beyond children's in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eaches through concrete images before drawing out their meaning, a method characteristic of her catechetical writ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the incar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dentifies the child of Bethlehem with the Lord who comes from heaven, placing divine majesty and human lowliness in deliberate contra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ovement is consistent with the New Testament pattern seen in John 1 and Philippians 2: the glory of Christ is not diminished by his humanity but disclosed through his willingness to enter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hrist's hum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rol does not treat poverty and vulnerability as decorative details of a Christmas sce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umility of Christ's birth challenge forms of Christian life that confuse greatness with status or displ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connect Christmas with the larger gospel story of incarnation, obedience, redemption, exaltation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children, explain both the hymn's nineteenth-century catechetical setting and its continuing witness to Christ's real huma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lect on Hebrews 4:15 and the pastoral comfort of a Savior who genuinely entered human weakness and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ongregational worship, allow the movement from Bethlehem to heavenly glory to shape prayer, proclamation, and expect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2026-10-14T03:48:13Z</dcterms:created>
  <dcterms:modified xsi:type="dcterms:W3CDTF">2026-10-14T03:48:13Z</dcterms:modified>
  <dc:title>Once in Royal David's City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