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nce in Royal David's Cit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ce in Royal David's City is one of the most beloved Christmas hymns in the English speaking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ecil Frances Alexander in the nineteenth century, the hymn tells the story of the birth of Jesus Christ in Bethlehem and reflects on the significanc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was originally composed as part of a collection intended to teach children the truths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lear and narrative style presents the nativity story in language that is both simple and deeply theologic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verses the hymn moves from the humble birth of Christ in a stable to the hope of seeing Him in heavenly gl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ighlights the doctrine of the incarnation, affirming that Jesus Christ is both fully divine and fully hum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trast between royal lineage and humble birth illustrates the mystery of God's redemptiv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humilit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ugh Lord of heaven, He entered the world in poverty and simplic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identification of Christ with human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humility of Christ's birth and the love it revea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incarnation as the foundation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nativity story to new generations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example of Christ's humility to shape Christian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Christ as both the child of Bethlehem and the Lord of heave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2026-08-28T11:08:22Z</dcterms:created>
  <dcterms:modified xsi:type="dcterms:W3CDTF">2026-08-28T11:08:22Z</dcterms:modified>
  <dc:title>Once in Royal David's City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