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nward, Christian Soldier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ward, Christian Soldiers is a Victorian processional hymn that uses the New Testament metaphor of Christian warfare to call the church to disciplined, united discipleship under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is intentionally corporate: believers move together, Christ leads, the cross defines the procession, and the church’s confidence rests in God rather than in individual hero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best understood through passages such as Ephesians 6, where the Christian struggle is explicitly not against flesh and bl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in that light, its military language concerns resistance to sin, evil, spiritual opposition, fear, and unfaithfulness rather than violence against human enem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themes of unity, perseverance, mission, and confidence in Christ belong to that spiritual frame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ominant theological image is the church militant: Christians living in the present age as people engaged in a struggle against sin, evil, temptation, falsehood, and spiritual oppo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raditional Christian metaphor must be governed by Ephesians 6:12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are not the enemy, and Christian discipleship cannot turn spiritual warfare into permission for hatred, coercion, or viol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major theme is ecclesi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magines discipleship corporately rather than as a collection of isolated spiritual journey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language of spiritual warfare, name sin, deception, injustice, fear, temptation, and spiritual evil as the struggle rather than treating people or social groups as enem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church unity through patience, truthfulness, forgiveness, shared service, and love instead of reducing unity to agreement on every secondary mat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ross define Christian courage: faithful witness should resemble Christ’s self-giving love rather than the pursuit of do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ministry feels difficult, draw on the soldier metaphor as a call to endurance, discipline, and loyalty to Christ rather than aggr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aluate mission methods by whether they reflect the character of Jesus, especially humility, truth, mercy, and love of neighb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2026-08-28T10:25:56Z</dcterms:created>
  <dcterms:modified xsi:type="dcterms:W3CDTF">2026-08-28T10:25:56Z</dcterms:modified>
  <dc:title>Onward, Christian Soldiers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