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984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ur Earth We Now Lament to Se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ur Earth We Now Lament to See is a solemn hymn of repentance and lament written by Charles Wesley during the eighteenth century Methodist reviv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expresses deep sorrow over the prevalence of sin and violence in the world while calling upon God to intervene with justice and merc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flects the prophetic tradition of lament found throughout Scriptur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esley voices grief over the moral corruption of society and appeals to God to bring renewal and righteous judgmen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ough its language is stark, the hymn ultimately expresses hope in God's coming kingdom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flects several important theological them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ne is the reality of human sin and its destructive consequences in socie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theme is divine just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esley affirms that God will ultimately confront evil and establish righteous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highlights the importance of repentan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the seriousness of sin and its effects on societ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ctice repentance and humility before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ray for spiritual renewal in communities and nat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rust that God will ultimately establish justic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ive faithfully in anticipation of God's kingdom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2026-08-28T01:56:28Z</dcterms:created>
  <dcterms:modified xsi:type="dcterms:W3CDTF">2026-08-28T01:56:28Z</dcterms:modified>
  <dc:title>Our Earth We Now Lament to See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