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12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ur Earth We Now Lament to S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ur Earth We Now Lament to See is Charles Wesley’s corporate prayer for peace in a world disfigured by w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romanticize conflict: its opening stanzas describe violence as a field of blood and deliberately borrow biblical images associated with destru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Yet the text is not content merely to condemn armies or governmen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turns toward the deeper violence of the human heart and asks God to replace murderous hostility with kindness, reconciliation, and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movement is therefore from lament to intercession and from external conflict to inward renewa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eats peace as more than the absence of armed confli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 traces social violence back into the human hear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decisive petition is not simply that armies stop fighting but that God “write kindness on our inward parts” and “chase the murderer from our hear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n Wesleyan terms, public peace is inseparable from sanctification: love must reshape the desires from which cruelty and hostility gr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onciliation is also explicitly theologica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n intercession during war, communal violence, political hostility, or international crisis, allowing its language to name the moral cost of violence without glorifying any sid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third stanza turn prayer inward: ask not only for other people to change, but for God to remove anger, contempt, and the impulses that make reconciliation impossi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Psalm 46, Jeremiah 31, Matthew 5, or Ephesians 2 to connect peace with God’s reign, inward renewal, peacemaking, and reconciliation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final stanza to frame Christian peacemaking positively: the goal is not merely cessation of conflict but unity, righteous relationships, and a community shaped by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teaching or worship, explain the severe images of Abaddon and Tophet so that singers understand Wesley’s point: war is being exposed as a hellish distortion of human fellowship, not celebrat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2026-10-14T10:50:19Z</dcterms:created>
  <dcterms:modified xsi:type="dcterms:W3CDTF">2026-10-14T10:50:19Z</dcterms:modified>
  <dc:title>Our Earth We Now Lament to See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