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1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ut of the Depths I Cry to You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ut of the Depths I Cry to You is a powerful hymn of repentance and hope based on Psalm 130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Martin Luther during the early years of the Protestant Reformation, the hymn expresses humanity's deep need for divine mercy and the assurance of forgiveness through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Luther's central theological conviction that salvation comes not through human merit but through God's mercy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oves from confession of sin toward confident trust in the promise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it paraphrases a penitential psalm, the hymn has long been associated with seasons of repentance such as Lent and services of confe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core Reformation doctrines, especially the teaching of justification by grace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uther emphasizes that no human work or merit can overcome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believers must rely entirely upon God's mercy reveal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onviction appears clearly in the stanza declaring that the best and holiest deeds cannot free us from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hope grounded in God's W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honest confession of sin before God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n God's grace rather than personal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it patiently for the fulfillment of God's prom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singing of scripture based hym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hope in God's redeeming love even in times of spiritual strugg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2026-08-28T08:16:10Z</dcterms:created>
  <dcterms:modified xsi:type="dcterms:W3CDTF">2026-08-28T08:16:10Z</dcterms:modified>
  <dc:title>Out of the Depths I Cry to You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