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44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Nothing But the Bloo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Nothing But the Blood is a compact gospel hymn centered on a single theological claim: the sinner's cleansing, pardon, peace, and righteousness rest in the saving work of Jesus Christ rather than in human achieve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repeated question-and-response pattern gives the hymn a catechetical qual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ach movement names a human need and directs the worshiper back to Christ's sacrificial death as the sufficient answ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at simplicity is also the hymn's pastoral streng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addresses guilt without leaving the singer in self-accusation, because the focus quickly moves from the problem of sin to the provision God has made in Chri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theology begins with the seriousness of si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uman beings require cleansing, pardon, reconciliation, and righteousness; these are not presented as achievements that can be secured by moral effor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repeated return to Christ's blood functions as a confession that salvation has an objective ground outside the believ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strongest doctrinal emphasis is the sufficiency of Christ's atoning dea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does not attempt to explain every dimension of the doctrine of atonement, but it clearly treats the death of Christ as the decisive divine provision for forgivenes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confession of sin as a doorway to the gospel rather than as an exercise in self-condemnation; name guilt truthfully, then rest in Christ's finished saving work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feelings of spiritual inadequacy become the measure of your standing before God, return to the biblical promises of redemption and forgiveness in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the hymn challenge reliance on moral achievement, religious activity, or reputation as grounds for acceptance with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Communion or cross-centered worship, connect sacrificial language explicitly with Jesus' self-giving death and the grace it announc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ach younger or newer Christians how Old Testament sacrifice, Hebrews, and New Testament redemption language help explain why Christian worship speaks of Christ's bloo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2026-08-28T11:56:30Z</dcterms:created>
  <dcterms:modified xsi:type="dcterms:W3CDTF">2026-08-28T11:56:30Z</dcterms:modified>
  <dc:title>Nothing But the Blood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