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192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raise, My Soul, the King of Heave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ise, My Soul, the King of Heaven is one of the most beloved hymns of Christian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Henry Francis Lyte in the nineteenth century, the hymn is a poetic paraphrase of Psalm 103 that calls believers to worship God for his mercy, forgiveness, and enduring faithful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nvites the worshiper to respond personally and collectively to the goodness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yte encourages the soul itself to awaken in praise and gratitu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celebrates God's compassion toward human weakness and emphasizes the contrast between human frailty and God's eternal natur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highlights several central Christian doctrines, including divine grace, providence, and the mercy of God toward sinn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yte's language emphasizes that believers are ransomed, healed, restored, and forgiven through God's saving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reflects the biblical message of redemption and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affirms God's fatherly care for huma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knows human weakness and deals with his people in compassion rather than harsh judg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gularly remember and give thanks for God's blessing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God's mercy when facing personal weak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worship include both gratitude and joyful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e contrast between human frailty and God's eternal na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oin personal devotion with the broader worship of the churc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2026-08-29T11:29:24Z</dcterms:created>
  <dcterms:modified xsi:type="dcterms:W3CDTF">2026-08-29T11:29:24Z</dcterms:modified>
  <dc:title>Praise, My Soul, the King of Heaven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