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epare the Way of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the Way of the Lord is a short but powerful chant associated with the Taize Community, composed by Jacques Berthier for contemplative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raws directly from biblical prophecy announcing the coming of the Lord and the preparation required for his arri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nlike traditional hymns with many stanzas, this chant uses repetition to encourage meditation o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mple text allows worshipers to internalize the message of spiritual prepa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commonly used during Advent, a season when Christians reflect on the coming of Christ and prepare their hearts for his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theology of Advent, which emphasizes both anticipation and prepa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await the coming of Christ while also preparing spiritually for hi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ing the way of the Lord involves turning away from sin and opening one's life to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ant also emphasizes the universal nature of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easons such as Advent as opportunities for spiritual prepa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regularly on Scripture through prayer and med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pentance as part of preparing the heart for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communal worship that emphasizes contemp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God's salvation is intended for all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2026-08-28T12:29:32Z</dcterms:created>
  <dcterms:modified xsi:type="dcterms:W3CDTF">2026-08-28T12:29:32Z</dcterms:modified>
  <dc:title>Prepare the Way of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