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ejoice in God's Sain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joice in God's Saints is a modern hymn celebrating the faithful lives of Christians who witness to God's grace in ordinary and extraordinary way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Fred Pratt Green, the hymn reflects a twentieth century emphasis on recognizing holiness in everyday Christian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ly on famous saints of history, the hymn honors believers whose faithful lives demonstrate prayer, service, courage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examples inspire the church to continue living faith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minds the church that the presence of saints helps the world remember how to prais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lores the doctrine of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belong to a community that spans generations, united by faith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holiness not as extraordinary heroism but as daily faithfulness expressed in prayer, compassion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witness of believ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nor the faithful witness of Christians in every gen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holiness often appears in ordinary acts of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arn from the examples of believers who demonstrate prayer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ne another within the community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live as a witness to God's grace in dail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2026-08-28T11:25:05Z</dcterms:created>
  <dcterms:modified xsi:type="dcterms:W3CDTF">2026-08-28T11:25:05Z</dcterms:modified>
  <dc:title>Rejoice in God's Saints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