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2935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 Stand Amazed in the Presence]]></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 Stand Amazed in the Presence, also widely known as My Savior’s Love, is an American gospel song centered on wonder at the saving love of Chris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Hymnal indexes and Gabriel’s own account place its theological center in Christ’s Passion, atonement, divine love, and the believer’s response of grateful prais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song’s pastoral power lies in turning doctrine into ador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hrist’s suffering and death are not presented merely as theological propositions to be explained; they call forth humility, gratitude, assurance, and worship from those who understand themselves as recipients of gra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also joins present praise with Christian hop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s dominant doctrine is the saving love of Chris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hristian wonder is grounded not in sentiment alone but in the conviction that divine love has acted decisively for sinners through the suffering and death of Jesu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Romans 5:8 keeps that love objective and historical: God demonstrates love through what Christ has don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song also belongs within the theology of atonemen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Second Corinthians 5:21 and 1 Peter 2:24 describe Christ’s work on behalf of sinners, giving substance to the gospel-song language of substitution and sin-bearing.]]></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hymn during Lent, Holy Week, communion, or services centered on Christ’s saving work, pairing it with Scripture rather than allowing familiarity to replace theological reflec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hen teaching the atonement, connect Christ’s death with God’s prior love and grace so that the cross is not presented as though the Son must persuade an unwilling Father to love sinner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Let the Gethsemane account encourage honest prayer in seasons of anguish while keeping Christ’s unique redemptive suffering distinct from ordinary human suffering.]]></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Romans 5:8 and 1 Peter 2:24 to move from gratitude for salvation toward a life shaped by righteousness and obedien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hen using modern choral, instrumental, or contemporary settings, distinguish the public-domain original hymn from arrangements or recordings that may carry separate copyrights.]]></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2026-08-28T10:31:17Z</dcterms:created>
  <dcterms:modified xsi:type="dcterms:W3CDTF">2026-08-28T10:31:17Z</dcterms:modified>
  <dc:title>I Stand Amazed in the Presence Teaching Guide</dc:title>
  <dc:description>Hymn study resource prepared by HymnInfo.com.</dc:description>
  <dc:subject>Hymn study resource</dc:subject>
  <cp:keywords>hymn study, Christian worship, church teaching, HymnInfo</cp:keywords>
  <cp:category/>
  <cp:revision/>
  <cp:contentStatus/>
</cp:coreProperties>
</file>