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2511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Rejoice, Ye Pure in Heart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ejoice, Ye Pure in Heart is a triumphant hymn of Christian joy that calls believers to continual praise of Go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ritten by Edward Hayes Plumptre in the nineteenth century, the hymn reflects a vibrant vision of the Christian life marked by gratitude, perseverance, and hop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portrays the Christian community as a procession moving through life with songs of prais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hether in moments of joy or sorrow, believers are invited to continue singing and trusting in Chri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refrain reinforces the central message of rejoicing and thanksgiving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highlights the theology of joyful discipleship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hristian faith is not merely duty but a life characterized by gratitude and prais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nother theme is perseveran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acknowledges that life includes hardship but encourages believers to continue rejoicing even in difficult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final verses point toward the ultimate hope of heaven, where the faithful find rest and join the eternal praise of God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Practice gratitude and praise as central expressions of faith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Persevere in worship even during seasons of hardship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Encourage communal singing as an expression of shared faith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eflect on the hope of heaven that sustains Christian perseveran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Let the cross of Christ remain the banner guiding Christian life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3">
  <a:themeElements>
    <a:clrScheme name="Theme1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2026-08-28T09:20:36Z</dcterms:created>
  <dcterms:modified xsi:type="dcterms:W3CDTF">2026-08-28T09:20:36Z</dcterms:modified>
  <dc:title>Rejoice, Ye Pure in Heart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