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8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joice, Ye Pure in He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joice, Ye Pure in Heart is a processional hymn that turns the act of singing together into an image of the whole Christian pilgrim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dward Hayes Plumptre wrote it in 1865 for a choral festival at Peterborough Cathedral, and its recurring summons to rejoice gives the hymn an unusually public, communal charac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ise is not presented as a private mood but as the song of a people moving together beneath the sign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moves through youth and age, gladness and sorrow, struggle and re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ry of banners, marching, pilgrimage, and the heavenly Jerusalem allows worship to become a picture of discipleship: believers praise God while they travel, persevere when the road is difficult, and look toward final rest in God’s pres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eats joy as a discipline of faith rather than a passing em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worshipers rejoice while moving through the whole span of life, including seasons of h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praise therefore becomes a form of perseverance: the church continues to confess God’s goodness while its members are still on the roa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corporate nature of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imagery is deliberately collective—banners, processions, choirs, saints, pilgrims, and a final gathered peop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thanksgiving as a regular act of faith, not only as a response to favorable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congregational singing to strengthen a shared sense of Christian pilgrimage and mutual perse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e cross of Christ as the defining sign of Christian identity when public success or hardship threatens to redirect allegi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ope of the heavenly Jerusalem give perspective to seasons of weariness, grief, and unfinished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festival or processional worship, connect outward celebration with the deeper call to faithful disciple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2026-10-14T09:59:10Z</dcterms:created>
  <dcterms:modified xsi:type="dcterms:W3CDTF">2026-10-14T09:59:10Z</dcterms:modified>
  <dc:title>Rejoice, Ye Pure in Heart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