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086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escue the Perish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"Rescue the Perishing" is a gospel hymn about compassionate evangelism and the restoration of people who are spiritually endangered or estrang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itle gives the church an urgent vocation, while its recurring assurance places the power to save in Jesus Christ rather than in the rescu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holds human responsibility and divine mercy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pastoral strength lies in the kind of mission it commend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witness is presented as attentive, patient, and merciful, not as contempt for those in distres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theology holds together grace, repentance, atonement, and mis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piritual danger is treated as real, yet not as grounds for fatalism: Christ is presented as merciful and able to sa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gospel is therefore both an announcement of divine mercy and a summons to turn from a destructive wa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itle's imperative can sound as though Christians themselves accomplish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within the hymn's Christ-centered assurance and its biblical foundations, however, believers are better understood as witnesses and servants through whom God extends a cal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for the ability to notice people who are spiritually wandering, socially isolated, or easily overlook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gospel witness with practical care, patient listening, and respect for each person's dig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upport ministries serving people affected by poverty, addiction, incarceration, displacement, or loneliness without treating them as projec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eek the restoration of those who have wandered from Christian fellowship through truthful, gentle, and sustained relation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ether urgency in mission is being shaped by Christ's compassion rather than fear, pride, or pressur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2026-10-14T15:39:11Z</dcterms:created>
  <dcterms:modified xsi:type="dcterms:W3CDTF">2026-10-14T15:39:11Z</dcterms:modified>
  <dc:title>Rescue the Perishing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