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904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Righteous and Just Is the Word of Our Lor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ighteous and Just Is the Word of Our Lord is a hymn of praise that celebrates the authority, faithfulness, and creative power of the Word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ooted in the language of Psalm 33, the hymn invites worshipers to reflect on God's sovereign act of creation and the reliability of His spoken w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poetic imagery and scriptural themes, the hymn calls the congregation to trust in God's truth and rejoice in His faithful governance of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functions effectively as a call to worship, directing the gathered community to acknowledge the righteousness of God and the reliability of His promis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recalling the divine word that created heaven and earth, it reminds believers that the same Word continues to sustain and guide the people of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ologically, the hymn centers on the doctrine of divine revel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's word reveals His character, communicates His will, and accomplishes His purposes in creation and redemp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declaring that the word of the Lord is righteous and just, the hymn affirms that God speaks with perfect truth and moral integr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the doctrine of creation by the word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cripture repeatedly teaches that God created the world through His command, demonstrating both His authority and His wisdom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gularly read and meditate on Scripture to deepen trust in God's faithful w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gin worship by remembering God's power and faithfulness revealed in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ngregations to see Scripture as both authoritative and life giv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spond to God's word with praise, obedience, and joyful tru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believers that God's promises remain dependable in every season of lif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2026-08-27T23:42:37Z</dcterms:created>
  <dcterms:modified xsi:type="dcterms:W3CDTF">2026-08-27T23:42:37Z</dcterms:modified>
  <dc:title>Righteous and Just Is the Word of Our Lord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