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2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 the Lord Is Risen To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the Lord Is Risen Today is one of the most enduring Easter hymns in the English speaking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th jubilant Alleluias woven throughout, it proclaims the central confession of Christian faith that Jesus Christ has risen bodily from the gr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xuberant tone captures the astonishment and joy of the first witnesses to the empty tomb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during spiritual significance lies in its capacity to unite doctrine and dox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merely report the resurrection as historical fact but celebrates its saving consequen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the Lord Is Risen Today proclaims the resurrection as the decisive act of God i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is implicitly affirmed as the risen Christ demonstrates that the atoning work of the cross has been accept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is displayed in God initiative to conquer death on behalf of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gestures toward sanctification, as believers are called to rise in Christ and live transformed l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vereignty is evident in the Father power to raise the Son, overcoming every hostile for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Easter with renewed confidence in the bodily resurrect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resurrection faith with daily moral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teach children and new believers the core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joyful and robust congregational singing as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resurrection reshapes fear of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2026-08-28T08:44:47Z</dcterms:created>
  <dcterms:modified xsi:type="dcterms:W3CDTF">2026-08-28T08:44:47Z</dcterms:modified>
  <dc:title>Christ the Lord Is Risen Today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