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3297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See How Great a Flame Aspire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ee How Great a Flame Aspires is a vivid missionary hymn by Charles Wesley that celebrates the spreading power of the gospel through the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during the early years of the Methodist revival, the hymn uses the image of a growing flame to describe how divine grace ignites hearts and spreads from person to pers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powerful metaphor captures the dynamic nature of Christian mission and reviv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reflects Wesley's deep conviction that the gospel is not static but living and a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 single spark of grace, once kindled in a human heart, can ignite communities and transform nations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xpresses a theology of revival and mission rooted in the work of the Holy Spiri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hristian faith is not merely an individual experience but a transformative power that spreads through communiti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flame imagery emphasizes that divine grace begins with God but spreads through human witnes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sovereignty of Christ in redemp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esley emphasizes that Jesus alone accomplishes the work of salvation, even as believers participate in spreading the messag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that the work of the Holy Spirit continues to ignite faith in hearts toda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rticipate actively in sharing the gospel through word and ac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communities of faith to nurture spiritual revival and renewa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growth of the global church as evidence of God's ongoing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ffer praise to the triune God for the transforming power of grac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2026-08-28T11:31:38Z</dcterms:created>
  <dcterms:modified xsi:type="dcterms:W3CDTF">2026-08-28T11:31:38Z</dcterms:modified>
  <dc:title>See How Great a Flame Aspires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