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e the Morning Sun Ascend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 the Morning Sun Ascending is a morning hymn that invites believers to begin the day with gratitude and prais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clergyman Charles Parkin, the hymn reflects a devotional tradition that encourages Christians to greet each new day with worship and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of sunrise, dew, and awakening creation provides a vivid reminder that all of nature participates in praising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courages worshipers to see the natural rhythms of the day as opportunities for spiritual ref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 the sun rises and light spreads across the world, believers are reminded of God's sustaining presence and the gift of another da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providence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new morning is presented as a gift from God, inviting believers to respond with thanksgiving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rspective encourages a daily rhythm of dependence on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unity of creation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depicting nature itself as praising God, the text reminds believers that human worship joins a larger chorus of praise offered by the created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each day with prayer and praise as an act of gratitud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beauty of creation as a reminder of God's presence and good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velop daily spiritual rhythms that frame life around worship and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include hymns of morning praise in worship servi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God's mercies are renewed each da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2026-08-28T07:32:30Z</dcterms:created>
  <dcterms:modified xsi:type="dcterms:W3CDTF">2026-08-28T07:32:30Z</dcterms:modified>
  <dc:title>See the Morning Sun Ascending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