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nd Your W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nd Your Word is a hymn rooted in biblical imagery that compares the power of God's Word to life giving r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from the prophetic language of Isaiah, the hymn expresses a prayer that God's message would nourish the hearts of believers and bring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entle imagery reminds worshipers that divine grace works quietly yet powerfully to produce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ting within the context of modern Japanese Christian worship, the hymn reflects the global nature of contemporary hymn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emonstrates how biblical themes can be expressed through culturally diverse voices while remaining deeply connected to Scriptu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core the hymn reflects a theology of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communicates with humanity through the Word, and that Word has the power to transform l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rain suggests that divine grace descends from God as a gift rather than being produced by human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spiritual recep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soil must be open to receive rainfall, believers must cultivate hearts ready to receive God's me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Scripture with openness and readiness to receive God's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transforming power of God's Word in shaping faith and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spiritual renewal through engagement with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appreciate hymns from diverse global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God's Word produces spiritual fruit in dail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2026-08-28T12:29:32Z</dcterms:created>
  <dcterms:modified xsi:type="dcterms:W3CDTF">2026-08-28T12:29:32Z</dcterms:modified>
  <dc:title>Send Your Word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