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6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halo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halom is the title used in The United Methodist Hymnal for a short Hebrew farewell round more widely known as Shalom Chaver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raditional song addresses companions at the moment of parting and places the language of peace around the hope of meeting aga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mall vocabulary gives it unusual flexibility: children can learn it quickly, a congregation can sing it without a printed score, and several groups can turn the one melody into a communal can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itle's central Hebrew word is richer than a casual goodby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halom can name peace, safety, well-being, completeness, and sound relationships; it also functions as a greeting and farewel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halom names more than the absence of host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iblically, it gathers ideas of wholeness, welfare, right relationship, security, and communal flourish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congregation that sings only of inward serenity has therefore heard too litt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's peace concerns reconciled persons, protected neighbors, truthful relationships, just social life, and creation restored to its intended go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ound also embodies a theology of mutual bless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as a mutual benediction, inviting worshipers to direct the blessing toward one another rather than treating it as a perform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inward peace with concrete peacemaking by repairing a strained relationship, protecting a vulnerable neighbor, or seeking the good of the wider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that shalom includes wholeness, welfare, safety, and right relationship, not only the absence of anxiety or confli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nor the song's Jewish and modern Hebrew origin through accurate attribution and pronunciation, without calling it an ancient biblical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eck the exact edition and rights before printing, projecting, recording, translating, or arranging Deschner's copyrighted English vers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2026-10-12T07:23:32Z</dcterms:created>
  <dcterms:modified xsi:type="dcterms:W3CDTF">2026-10-12T07:23:32Z</dcterms:modified>
  <dc:title>Shalom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