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eaves of Summ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Sheaves of Summer” is the English title commonly used for George Lockwood's translation of Cesáreo Gabaráin's Spanish Eucharistic hymn “Una Espiga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” Written in 1973, the hymn brings together two themes that are easily separated in Christian worship: Communion and Christian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gricultural imagery begins with the gifts of creation, but the theological destination is the gathered people of God sharing one table and being formed into one bo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therefore broader than a meditation on bread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reats the Eucharist as an act of thanksgiving, participation in Christ, and communal for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rimary theological center is the Eucharist understood as thanksgiving, participation, and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fferent Christian traditions explain Christ's presence in the sacrament in different ways, and the hymn has been received across those tra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at it clearly shares with 1 Corinthians 10 is the conviction that the table concerns both Christ and the community that participates in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ecclesi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pictured not as a collection of isolated religious individuals but as a people being made o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Holy Communion with 1 Corinthians 10:16-17 so worshipers hear that participation in Christ and responsibility toward the church belong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fter singing, ask how a congregation's treatment of social, racial, cultural, economic, or denominational differences either strengthens or contradicts its confession that believers are one bo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Eucharistic thanksgiving with care for creation, agricultural workers, food systems, and people who lack adequate food, allowing gratitude at the table to become concrete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ecumenical worship while acknowledging real doctrinal differences about the Eucharist; Christian unity is strengthened by truthful fellowship rather than by pretending differences do not ex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eck the exact copyright of the Spanish original, the George Lockwood translation, the Skinner Chávez-Melo harmonization, or any later English translation before reproducing, projecting, recording, or streaming the so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2026-08-28T05:50:07Z</dcterms:created>
  <dcterms:modified xsi:type="dcterms:W3CDTF">2026-08-28T05:50:07Z</dcterms:modified>
  <dc:title>Sheaves of Summer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