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243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t the Cro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Cross is the gospel-song form of an Isaac Watts Passion hymn first published in 1707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atts leads the singer to contemplate the death of Christ, recognize the gravity of sin, receive divine mercy with wonder, and answer redeeming love with repentance, gratitude, faith, and self-surrend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familiar nineteenth-century form adds a testimony-centered refrain and Ralph Erskine Hudson’s tu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addition changes the musical and devotional profile without erasing Watts’s argument: the cross is both the objective saving work of Christ and the place where its meaning becomes personal to the believ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pastorally useful when worship needs to hold sorrow and assurance togeth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enter is the atoning death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ross reveals the seriousness of sin because reconciliation is not achieved by moral improvement or religious effor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also reveals the depth of divine love because God acts for sinners who cannot establish their own claim to mer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atts’s penitential language should be read as a response to the holiness and generosity of God, not as an invitation to cultivate permanent self-contemp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repentance tells the truth about guilt while refusing despair, because the crucified Christ is also the source of pardon and new lif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pproach the cross with honest confession, trusting Christ’s saving work rather than rehearsing guilt without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Lent and Holy Week to examine where repentance has remained emotional but has not produced changed conduc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ound assurance in God’s action in Christ rather than in the strength of a conversion memory or present feel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gratitude for forgiveness become concrete through reconciliation, generosity, costly obedience, and care for oth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eaching the hymn, distinguish Watts’s 1707 text from the anonymous circulating refrain and Hudson’s 1885 musical sett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2026-10-12T12:27:55Z</dcterms:created>
  <dcterms:modified xsi:type="dcterms:W3CDTF">2026-10-12T12:27:55Z</dcterms:modified>
  <dc:title>At the Cross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