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085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ilence, Frenzied, Unclean Spirit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ilence, Frenzied, Unclean Spirit is a modern hymn that reflects on the biblical story of Jesus casting out an unclean spir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Thomas 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oeger and set to music by Carol Doran, the hymn explores the authority of Christ over destructive forces that afflict human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combines vivid biblical imagery with pastoral insight into spiritual and emotional struggl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cknowledges that the forces described in the Gospel narratives may also be understood metaphorically in contemporary context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mphasizes Christ's authority over destructive pow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the biblical narrative Jesus confronts forces that threaten human flourishing and restores individuals to whole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oeger also invites modern interpretation of the sto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unclean spirit can represent addictions, destructive habits, oppressive systems, or psychological distress that distort human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ologically the hymn affirms that liberation comes through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areas of life where destructive forces disrupt spiritual heal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ek Christ's healing presence in moments of struggle and turmoi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churches to address mental and emotional healing within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Christ's authority extends over every form of broken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upport communities that promote healing, freedom, and restor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2026-08-28T04:44:05Z</dcterms:created>
  <dcterms:modified xsi:type="dcterms:W3CDTF">2026-08-28T04:44:05Z</dcterms:modified>
  <dc:title>Silence, Frenzied, Unclean Spirit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