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645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ilent Night, Holy Night]]></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ilent Night, Holy Night is one of the most beloved Christmas hymns in the Christian worl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ritten by Joseph Mohr and composed by Franz Xaver Gruber in Austria in the early nineteenth century, the hymn beautifully reflects the mystery and peace of the night of Christ's bir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gentle melody and poetic simplicity portray the nativity scene with remarkable tender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nvites worshipers to contemplate the quiet holiness of Bethlehem, where the Savior entered the world in humil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Over time the hymn has become a central part of Christmas worship across cultures and denomination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t the heart of the hymn lies the doctrine of the incarn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eternal Son of God enters human history as a vulnerable infant, revealing divine love in its most humble for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nother major theme is pe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alm and quiet atmosphere of the nativity scene symbolizes the reconciliation between God and humanity accomplished through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celebrates redemp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flect on the humility of Christ's birth as a model of divine lov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elebrate the peace that Christ brings to human relationships and communiti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moments of quiet reflection during worship to contemplate the incarn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hare the message of Christ's birth as good news for the whole worl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ctice gratitude for the gift of redemption revealed at Christma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2026-08-28T12:29:37Z</dcterms:created>
  <dcterms:modified xsi:type="dcterms:W3CDTF">2026-08-28T12:29:37Z</dcterms:modified>
  <dc:title>Silent Night, Holy Night Teaching Guide</dc:title>
  <dc:description>Hymn study resource prepared by HymnInfo.com.</dc:description>
  <dc:subject>Hymn study resource</dc:subject>
  <cp:keywords>hymn study, Christian worship, church teaching, HymnInfo</cp:keywords>
  <cp:category/>
  <cp:revision/>
  <cp:contentStatus/>
</cp:coreProperties>
</file>