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158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ing Praise to God Who Reigns Abov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ing Praise to God Who Reigns Above is a joyful hymn celebrating God's sovereignty, care, and faithful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riginally written in German by Johann Jakob Schutz and later translated into English by Francis Elizabeth Cox, the hymn reflects the devotional spirit of Lutheran Pietis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expresses confidence in God's providence and encourages believers to praise God in every circumst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vivid poetic language the hymn affirms that God's power sustains creation and that divine mercy guides the lives of believ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strong themes of trust and gratitude, the hymn has become a staple in Christian worship across denomination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a theology of divine prov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is portrayed as the ruler of creation whose mercy sustains the world and whose care accompanies believers through every circumst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key theme is tru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ven in times of distress or uncertainty, believers are called to rely on God's wisdom and guid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nally, the hymn emphasizes joyful praise as the proper response to God's good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daily gratitude for God's sustaining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ust God's providence even during times of uncertain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gage in joyful praise as a response to God's good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mmunities of faith to sing and celebrate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God's presence accompanies believers in every season of lif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2026-08-27T02:59:15Z</dcterms:created>
  <dcterms:modified xsi:type="dcterms:W3CDTF">2026-08-27T02:59:15Z</dcterms:modified>
  <dc:title>Sing Praise to God Who Reigns Above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