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50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ing with All the Saints in Glor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ing with All the Saints in Glory is a triumphant hymn celebrating the Christian hope of resurrection and eternal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Anglican priest William Josiah Irons in the nineteenth century, the text expresses confidence that death has been conquered through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nvites believers to join the heavenly chorus of saints who worship before God's thr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vivid language portrays the breaking of earthly sorrow and the dawning of eternal joy in the presence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of its strong themes of resurrection hope and victory over death, the hymn is often sung at funerals, memorial services, and celebrations of the communion of saint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entral doctrine expressed in the hymn is the resurrection of the dea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hope is not merely spiritual survival but the transformation of believers into the likeness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important theme is the communion of saint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ortrays the church as united across time and eternity with patriarchs, prophets, and all who have trusted in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inally the hymn emphasizes eschatological jo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Christian hope rests in the resurrection of Jesus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ind comfort in the promise that death does not have the final wo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the unity of believers across generations in the communion of saint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worship that anticipates the joy of God's eternal kingdo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the hope of eternal life to shape faith and persevera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2026-08-28T12:06:00Z</dcterms:created>
  <dcterms:modified xsi:type="dcterms:W3CDTF">2026-08-28T12:06:00Z</dcterms:modified>
  <dc:title>Sing with All the Saints in Glory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