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diers of Christ, Aris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oldiers of Christ, Arise is Charles Wesley's extended meditation on the armor of God in Ephesians 6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understands Christian discipleship as sustained resistance to sin and spiritual evil, undertaken in strength received from God rather than in self-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th, righteousness, peace, faith, salvation, Scripture, and prayer belong together in that voc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martial metaphor needs its biblical boundary: the struggle is not against human be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roper work is therefore to form courage, holiness, vigilance, and mutual support, never hostility toward social, political, or religious oppone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sanctification as grace-enabled resis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are active: they watch, pray, practice truth, and refuse evi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e equipment and strength are God's, mediated through Christ and animated by the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an discipleship therefore avoids both passive fatalism and the illusion that moral resolve can save by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rmor is ethical and evangelic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temptations and patterns of injustice honestly without labeling human opponents as the enem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the armor of God through truthful speech, righteous conduct, peacemaking, faith, hope, Scripture, an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uild habits of watchfulness with daily prayer and regular participation in the church's means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believers facing pressure or suffering so that perseverance becomes a shared congregational prac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artial imagery cautiously with veterans, survivors of violence, children, and communities affected by conflic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2026-08-26T22:14:36Z</dcterms:created>
  <dcterms:modified xsi:type="dcterms:W3CDTF">2026-08-26T22:14:36Z</dcterms:modified>
  <dc:title>Soldiers of Christ, Arise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