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mething Beautifu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omething Beautiful is a compact gospel testimony about divine grace meeting human inadequa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claim is not that damaged circumstances automatically improve, but that God can receive a life offered to him and bring genuine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therefore joins confession to hope: it acknowledges need while directing attention toward God’s restorative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orus is intentionally brie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explain every dimension of sin, suffering, conversion, or sanctification; instead, it gives a worshiper a concentrated response to the gospe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orus expresses grace as God’s initiative toward people who cannot repair themsel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fession and assurance belong together: the worshiper names genuine need, but need does not have the final w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ecisive agent is God, whose mercy receives, forgives, and recreat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fits the doctrines of regeneration and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generation names the new life given in Christ; sanctification names the continuing work by which that life is shaped toward holi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the failure, regret, or limitation you are tempted to conceal, and bring it to God in a prayer that asks for forgiveness, wisdom, and a faithful next ste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lling a testimony, identify God’s mercy and Christ’s work more clearly than your own resolve or recove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someone in a long process of restoration without promising quick relief; practice patient presence, practical help,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Ephesians 2:8–10 and distinguish what grace gives freely from the good works grace equips believers to undertak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after confession or testimony, then allow silence so worshipers can respond without being pressured to display an emotional breakthroug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2026-08-28T11:00:31Z</dcterms:created>
  <dcterms:modified xsi:type="dcterms:W3CDTF">2026-08-28T11:00:31Z</dcterms:modified>
  <dc:title>Something Beautiful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