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682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oon and Very So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“Soon and Very Soon” is a gospel song of expectant Christian hop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ndraé Crouch gives the church a communal, joyful way to look toward the coming of Christ, resurrection life, and the promised end of death and sorrow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language is deliberately uncomplicated, allowing the congregation to sing eschatology not as a technical scheme but as confident anticipation of being with Christ the K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’s emotional character is importa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iblical teaching about the end is sometimes heard primarily through warning or fear; Crouch instead emphasizes joy, reunion, comfort, and victor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’s central doctrine is Christian eschatological hop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future orientation is explicitly Christ-centered: the decisive good of the promised future is encounter and communion with the K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keeps the song from reducing heaven to scenery, reward, or relief alo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treatment of suffering is equally importa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 acknowledges realities such as grief and death but sings them in the light of Revelation 21, where those powers are temporary rather than ultimat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song in Advent to emphasize that Christian expectation includes Christ’s promised return as well as remembrance of his first com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it with Revelation 21:3-4 at funerals or memorial services so its joy is grounded in the biblical promise of God’s final victory over death and sorrow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each the congregation that Christian hope is communal; believers bear one another’s grief and confess the promised future togeth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void using the song as a reason to withdraw from present suffering or injusti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Future hope should strengthen faithful witness, compassion, and perseverance in the presen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2026-10-15T08:12:14Z</dcterms:created>
  <dcterms:modified xsi:type="dcterms:W3CDTF">2026-10-15T08:12:14Z</dcterms:modified>
  <dc:title>Soon and Very Soon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