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95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ource and Sovereign, Rock and Clou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ource and Sovereign, Rock and Cloud is a contemporary hymn rich in biblical imagery that celebrates the many ways God reveals divine presence and guid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a series of poetic titles drawn from Scripture, the hymn portrays God as both transcendent ruler and intimate shepherd who sustains and protects the faithfu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language reflects a deep awareness of the biblical narrative, particularly the wilderness journey of Israe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strength lies in its theological density and lyrical beau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ach phrase functions as a miniature confession of faith, describing God's character through metaphors such as rock, fountain, fortress, and beac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ologically, the hymn emphasizes the richness of biblical language about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stead of relying on a single metaphor, it gathers multiple images that together express the mystery of divine nat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approach reflects the biblical pattern in which God is described through many complementary titles and symbol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key theme is divine prov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God as actively sustaining creation and guiding human histor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reflect on the many biblical images that describe God's charact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baptismal or renewal services to highlight God as the source of living wat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congregations to meditate on God's guidance during seasons of uncertain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worshipers to recognize divine grace as the foundation of Christian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xplore the hymn as a way of connecting biblical narrative with contemporary fai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2026-08-28T07:47:36Z</dcterms:created>
  <dcterms:modified xsi:type="dcterms:W3CDTF">2026-08-28T07:47:36Z</dcterms:modified>
  <dc:title>Source and Sovereign, Rock and Cloud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